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772400" cy="10058400"/>
  <p:notesSz cx="7772400" cy="10058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79" d="100"/>
          <a:sy n="79" d="100"/>
        </p:scale>
        <p:origin x="3384" y="22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2930" y="3118104"/>
            <a:ext cx="6606540" cy="2112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5860" y="5632704"/>
            <a:ext cx="5440680" cy="2514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8620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002786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132328" y="220031"/>
            <a:ext cx="456565" cy="456565"/>
          </a:xfrm>
          <a:custGeom>
            <a:avLst/>
            <a:gdLst/>
            <a:ahLst/>
            <a:cxnLst/>
            <a:rect l="l" t="t" r="r" b="b"/>
            <a:pathLst>
              <a:path w="456565" h="456565">
                <a:moveTo>
                  <a:pt x="456044" y="144602"/>
                </a:moveTo>
                <a:lnTo>
                  <a:pt x="430390" y="144602"/>
                </a:lnTo>
                <a:lnTo>
                  <a:pt x="430390" y="222300"/>
                </a:lnTo>
                <a:lnTo>
                  <a:pt x="0" y="222300"/>
                </a:lnTo>
                <a:lnTo>
                  <a:pt x="0" y="456056"/>
                </a:lnTo>
                <a:lnTo>
                  <a:pt x="456044" y="456056"/>
                </a:lnTo>
                <a:lnTo>
                  <a:pt x="456044" y="323811"/>
                </a:lnTo>
                <a:lnTo>
                  <a:pt x="84315" y="323811"/>
                </a:lnTo>
                <a:lnTo>
                  <a:pt x="84315" y="246113"/>
                </a:lnTo>
                <a:lnTo>
                  <a:pt x="456044" y="246113"/>
                </a:lnTo>
                <a:lnTo>
                  <a:pt x="456044" y="144602"/>
                </a:lnTo>
                <a:close/>
              </a:path>
              <a:path w="456565" h="456565">
                <a:moveTo>
                  <a:pt x="170840" y="312292"/>
                </a:moveTo>
                <a:lnTo>
                  <a:pt x="162928" y="323811"/>
                </a:lnTo>
                <a:lnTo>
                  <a:pt x="178968" y="323811"/>
                </a:lnTo>
                <a:lnTo>
                  <a:pt x="170840" y="312292"/>
                </a:lnTo>
                <a:close/>
              </a:path>
              <a:path w="456565" h="456565">
                <a:moveTo>
                  <a:pt x="246443" y="304203"/>
                </a:moveTo>
                <a:lnTo>
                  <a:pt x="242290" y="305536"/>
                </a:lnTo>
                <a:lnTo>
                  <a:pt x="237553" y="306311"/>
                </a:lnTo>
                <a:lnTo>
                  <a:pt x="226949" y="306311"/>
                </a:lnTo>
                <a:lnTo>
                  <a:pt x="226949" y="323811"/>
                </a:lnTo>
                <a:lnTo>
                  <a:pt x="246443" y="323811"/>
                </a:lnTo>
                <a:lnTo>
                  <a:pt x="246443" y="304203"/>
                </a:lnTo>
                <a:close/>
              </a:path>
              <a:path w="456565" h="456565">
                <a:moveTo>
                  <a:pt x="279082" y="309918"/>
                </a:moveTo>
                <a:lnTo>
                  <a:pt x="279082" y="323811"/>
                </a:lnTo>
                <a:lnTo>
                  <a:pt x="290055" y="323811"/>
                </a:lnTo>
                <a:lnTo>
                  <a:pt x="279082" y="309918"/>
                </a:lnTo>
                <a:close/>
              </a:path>
              <a:path w="456565" h="456565">
                <a:moveTo>
                  <a:pt x="456044" y="319100"/>
                </a:moveTo>
                <a:lnTo>
                  <a:pt x="451281" y="322046"/>
                </a:lnTo>
                <a:lnTo>
                  <a:pt x="445376" y="323811"/>
                </a:lnTo>
                <a:lnTo>
                  <a:pt x="456044" y="323811"/>
                </a:lnTo>
                <a:lnTo>
                  <a:pt x="456044" y="319100"/>
                </a:lnTo>
                <a:close/>
              </a:path>
              <a:path w="456565" h="456565">
                <a:moveTo>
                  <a:pt x="456044" y="246113"/>
                </a:moveTo>
                <a:lnTo>
                  <a:pt x="84315" y="246113"/>
                </a:lnTo>
                <a:lnTo>
                  <a:pt x="163233" y="246125"/>
                </a:lnTo>
                <a:lnTo>
                  <a:pt x="171208" y="257492"/>
                </a:lnTo>
                <a:lnTo>
                  <a:pt x="179285" y="246125"/>
                </a:lnTo>
                <a:lnTo>
                  <a:pt x="456044" y="246125"/>
                </a:lnTo>
                <a:close/>
              </a:path>
              <a:path w="456565" h="456565">
                <a:moveTo>
                  <a:pt x="36715" y="210781"/>
                </a:moveTo>
                <a:lnTo>
                  <a:pt x="26022" y="210781"/>
                </a:lnTo>
                <a:lnTo>
                  <a:pt x="21666" y="222300"/>
                </a:lnTo>
                <a:lnTo>
                  <a:pt x="41160" y="222300"/>
                </a:lnTo>
                <a:lnTo>
                  <a:pt x="36715" y="210781"/>
                </a:lnTo>
                <a:close/>
              </a:path>
              <a:path w="456565" h="456565">
                <a:moveTo>
                  <a:pt x="215430" y="208406"/>
                </a:moveTo>
                <a:lnTo>
                  <a:pt x="215430" y="222300"/>
                </a:lnTo>
                <a:lnTo>
                  <a:pt x="226415" y="222300"/>
                </a:lnTo>
                <a:lnTo>
                  <a:pt x="215430" y="208406"/>
                </a:lnTo>
                <a:close/>
              </a:path>
              <a:path w="456565" h="456565">
                <a:moveTo>
                  <a:pt x="272237" y="215188"/>
                </a:moveTo>
                <a:lnTo>
                  <a:pt x="272237" y="222300"/>
                </a:lnTo>
                <a:lnTo>
                  <a:pt x="287807" y="222300"/>
                </a:lnTo>
                <a:lnTo>
                  <a:pt x="279120" y="220649"/>
                </a:lnTo>
                <a:lnTo>
                  <a:pt x="272237" y="215188"/>
                </a:lnTo>
                <a:close/>
              </a:path>
              <a:path w="456565" h="456565">
                <a:moveTo>
                  <a:pt x="337578" y="210781"/>
                </a:moveTo>
                <a:lnTo>
                  <a:pt x="326910" y="210781"/>
                </a:lnTo>
                <a:lnTo>
                  <a:pt x="322529" y="222300"/>
                </a:lnTo>
                <a:lnTo>
                  <a:pt x="342023" y="222300"/>
                </a:lnTo>
                <a:lnTo>
                  <a:pt x="337578" y="210781"/>
                </a:lnTo>
                <a:close/>
              </a:path>
              <a:path w="456565" h="456565">
                <a:moveTo>
                  <a:pt x="388480" y="207162"/>
                </a:moveTo>
                <a:lnTo>
                  <a:pt x="388480" y="222300"/>
                </a:lnTo>
                <a:lnTo>
                  <a:pt x="398145" y="222300"/>
                </a:lnTo>
                <a:lnTo>
                  <a:pt x="388480" y="207162"/>
                </a:lnTo>
                <a:close/>
              </a:path>
              <a:path w="456565" h="456565">
                <a:moveTo>
                  <a:pt x="456044" y="0"/>
                </a:moveTo>
                <a:lnTo>
                  <a:pt x="0" y="0"/>
                </a:lnTo>
                <a:lnTo>
                  <a:pt x="0" y="180073"/>
                </a:lnTo>
                <a:lnTo>
                  <a:pt x="15201" y="144602"/>
                </a:lnTo>
                <a:lnTo>
                  <a:pt x="456044" y="144602"/>
                </a:lnTo>
                <a:lnTo>
                  <a:pt x="456044" y="0"/>
                </a:lnTo>
                <a:close/>
              </a:path>
              <a:path w="456565" h="456565">
                <a:moveTo>
                  <a:pt x="55295" y="144602"/>
                </a:moveTo>
                <a:lnTo>
                  <a:pt x="46228" y="144602"/>
                </a:lnTo>
                <a:lnTo>
                  <a:pt x="55295" y="164630"/>
                </a:lnTo>
                <a:lnTo>
                  <a:pt x="55295" y="144602"/>
                </a:lnTo>
                <a:close/>
              </a:path>
              <a:path w="456565" h="456565">
                <a:moveTo>
                  <a:pt x="356158" y="144602"/>
                </a:moveTo>
                <a:lnTo>
                  <a:pt x="347091" y="144602"/>
                </a:lnTo>
                <a:lnTo>
                  <a:pt x="356158" y="164630"/>
                </a:lnTo>
                <a:lnTo>
                  <a:pt x="356158" y="144602"/>
                </a:lnTo>
                <a:close/>
              </a:path>
              <a:path w="456565" h="456565">
                <a:moveTo>
                  <a:pt x="104724" y="144602"/>
                </a:moveTo>
                <a:lnTo>
                  <a:pt x="93205" y="144602"/>
                </a:lnTo>
                <a:lnTo>
                  <a:pt x="98971" y="161797"/>
                </a:lnTo>
                <a:lnTo>
                  <a:pt x="104724" y="144602"/>
                </a:lnTo>
                <a:close/>
              </a:path>
              <a:path w="456565" h="456565">
                <a:moveTo>
                  <a:pt x="396163" y="144602"/>
                </a:moveTo>
                <a:lnTo>
                  <a:pt x="386181" y="144602"/>
                </a:lnTo>
                <a:lnTo>
                  <a:pt x="396163" y="160337"/>
                </a:lnTo>
                <a:lnTo>
                  <a:pt x="396163" y="144602"/>
                </a:lnTo>
                <a:close/>
              </a:path>
              <a:path w="456565" h="456565">
                <a:moveTo>
                  <a:pt x="287045" y="144602"/>
                </a:moveTo>
                <a:lnTo>
                  <a:pt x="272237" y="144602"/>
                </a:lnTo>
                <a:lnTo>
                  <a:pt x="272237" y="152311"/>
                </a:lnTo>
                <a:lnTo>
                  <a:pt x="278676" y="147065"/>
                </a:lnTo>
                <a:lnTo>
                  <a:pt x="287045" y="144602"/>
                </a:lnTo>
                <a:close/>
              </a:path>
            </a:pathLst>
          </a:custGeom>
          <a:solidFill>
            <a:srgbClr val="2D6FB7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229146" y="478119"/>
            <a:ext cx="360680" cy="53975"/>
          </a:xfrm>
          <a:custGeom>
            <a:avLst/>
            <a:gdLst/>
            <a:ahLst/>
            <a:cxnLst/>
            <a:rect l="l" t="t" r="r" b="b"/>
            <a:pathLst>
              <a:path w="360679" h="53975">
                <a:moveTo>
                  <a:pt x="359384" y="0"/>
                </a:moveTo>
                <a:lnTo>
                  <a:pt x="320001" y="0"/>
                </a:lnTo>
                <a:lnTo>
                  <a:pt x="313080" y="7073"/>
                </a:lnTo>
                <a:lnTo>
                  <a:pt x="313080" y="26809"/>
                </a:lnTo>
                <a:lnTo>
                  <a:pt x="319608" y="32562"/>
                </a:lnTo>
                <a:lnTo>
                  <a:pt x="345249" y="32562"/>
                </a:lnTo>
                <a:lnTo>
                  <a:pt x="347472" y="34480"/>
                </a:lnTo>
                <a:lnTo>
                  <a:pt x="347472" y="40386"/>
                </a:lnTo>
                <a:lnTo>
                  <a:pt x="345249" y="42316"/>
                </a:lnTo>
                <a:lnTo>
                  <a:pt x="314617" y="42316"/>
                </a:lnTo>
                <a:lnTo>
                  <a:pt x="314617" y="53746"/>
                </a:lnTo>
                <a:lnTo>
                  <a:pt x="350837" y="53746"/>
                </a:lnTo>
                <a:lnTo>
                  <a:pt x="356895" y="49479"/>
                </a:lnTo>
                <a:lnTo>
                  <a:pt x="359918" y="40995"/>
                </a:lnTo>
                <a:lnTo>
                  <a:pt x="360375" y="38912"/>
                </a:lnTo>
                <a:lnTo>
                  <a:pt x="360375" y="34163"/>
                </a:lnTo>
                <a:lnTo>
                  <a:pt x="359981" y="31965"/>
                </a:lnTo>
                <a:lnTo>
                  <a:pt x="356984" y="24345"/>
                </a:lnTo>
                <a:lnTo>
                  <a:pt x="351523" y="21209"/>
                </a:lnTo>
                <a:lnTo>
                  <a:pt x="328129" y="21209"/>
                </a:lnTo>
                <a:lnTo>
                  <a:pt x="326047" y="19202"/>
                </a:lnTo>
                <a:lnTo>
                  <a:pt x="326047" y="13360"/>
                </a:lnTo>
                <a:lnTo>
                  <a:pt x="328129" y="11442"/>
                </a:lnTo>
                <a:lnTo>
                  <a:pt x="354317" y="11442"/>
                </a:lnTo>
                <a:lnTo>
                  <a:pt x="359384" y="0"/>
                </a:lnTo>
                <a:close/>
              </a:path>
              <a:path w="360679" h="53975">
                <a:moveTo>
                  <a:pt x="309867" y="0"/>
                </a:moveTo>
                <a:lnTo>
                  <a:pt x="270459" y="0"/>
                </a:lnTo>
                <a:lnTo>
                  <a:pt x="263563" y="7073"/>
                </a:lnTo>
                <a:lnTo>
                  <a:pt x="263563" y="26809"/>
                </a:lnTo>
                <a:lnTo>
                  <a:pt x="270090" y="32562"/>
                </a:lnTo>
                <a:lnTo>
                  <a:pt x="295732" y="32562"/>
                </a:lnTo>
                <a:lnTo>
                  <a:pt x="297954" y="34480"/>
                </a:lnTo>
                <a:lnTo>
                  <a:pt x="297954" y="40386"/>
                </a:lnTo>
                <a:lnTo>
                  <a:pt x="295732" y="42316"/>
                </a:lnTo>
                <a:lnTo>
                  <a:pt x="265099" y="42316"/>
                </a:lnTo>
                <a:lnTo>
                  <a:pt x="265099" y="53746"/>
                </a:lnTo>
                <a:lnTo>
                  <a:pt x="303949" y="53746"/>
                </a:lnTo>
                <a:lnTo>
                  <a:pt x="310845" y="46697"/>
                </a:lnTo>
                <a:lnTo>
                  <a:pt x="310845" y="26809"/>
                </a:lnTo>
                <a:lnTo>
                  <a:pt x="304634" y="21209"/>
                </a:lnTo>
                <a:lnTo>
                  <a:pt x="278612" y="21209"/>
                </a:lnTo>
                <a:lnTo>
                  <a:pt x="276529" y="19202"/>
                </a:lnTo>
                <a:lnTo>
                  <a:pt x="276529" y="13360"/>
                </a:lnTo>
                <a:lnTo>
                  <a:pt x="278612" y="11442"/>
                </a:lnTo>
                <a:lnTo>
                  <a:pt x="304800" y="11442"/>
                </a:lnTo>
                <a:lnTo>
                  <a:pt x="309867" y="0"/>
                </a:lnTo>
                <a:close/>
              </a:path>
              <a:path w="360679" h="53975">
                <a:moveTo>
                  <a:pt x="258191" y="0"/>
                </a:moveTo>
                <a:lnTo>
                  <a:pt x="215125" y="0"/>
                </a:lnTo>
                <a:lnTo>
                  <a:pt x="215125" y="53746"/>
                </a:lnTo>
                <a:lnTo>
                  <a:pt x="258191" y="53746"/>
                </a:lnTo>
                <a:lnTo>
                  <a:pt x="258191" y="42316"/>
                </a:lnTo>
                <a:lnTo>
                  <a:pt x="228092" y="42316"/>
                </a:lnTo>
                <a:lnTo>
                  <a:pt x="228092" y="32334"/>
                </a:lnTo>
                <a:lnTo>
                  <a:pt x="257505" y="32334"/>
                </a:lnTo>
                <a:lnTo>
                  <a:pt x="257505" y="21120"/>
                </a:lnTo>
                <a:lnTo>
                  <a:pt x="228092" y="21120"/>
                </a:lnTo>
                <a:lnTo>
                  <a:pt x="228092" y="11442"/>
                </a:lnTo>
                <a:lnTo>
                  <a:pt x="258191" y="11442"/>
                </a:lnTo>
                <a:lnTo>
                  <a:pt x="258191" y="0"/>
                </a:lnTo>
                <a:close/>
              </a:path>
              <a:path w="360679" h="53975">
                <a:moveTo>
                  <a:pt x="201536" y="0"/>
                </a:moveTo>
                <a:lnTo>
                  <a:pt x="160845" y="0"/>
                </a:lnTo>
                <a:lnTo>
                  <a:pt x="160845" y="53746"/>
                </a:lnTo>
                <a:lnTo>
                  <a:pt x="173824" y="53746"/>
                </a:lnTo>
                <a:lnTo>
                  <a:pt x="173824" y="34480"/>
                </a:lnTo>
                <a:lnTo>
                  <a:pt x="194570" y="34480"/>
                </a:lnTo>
                <a:lnTo>
                  <a:pt x="194157" y="34023"/>
                </a:lnTo>
                <a:lnTo>
                  <a:pt x="203225" y="32258"/>
                </a:lnTo>
                <a:lnTo>
                  <a:pt x="208673" y="25654"/>
                </a:lnTo>
                <a:lnTo>
                  <a:pt x="208673" y="23342"/>
                </a:lnTo>
                <a:lnTo>
                  <a:pt x="173824" y="23342"/>
                </a:lnTo>
                <a:lnTo>
                  <a:pt x="173824" y="11442"/>
                </a:lnTo>
                <a:lnTo>
                  <a:pt x="208673" y="11442"/>
                </a:lnTo>
                <a:lnTo>
                  <a:pt x="208673" y="6997"/>
                </a:lnTo>
                <a:lnTo>
                  <a:pt x="201536" y="0"/>
                </a:lnTo>
                <a:close/>
              </a:path>
              <a:path w="360679" h="53975">
                <a:moveTo>
                  <a:pt x="194570" y="34480"/>
                </a:moveTo>
                <a:lnTo>
                  <a:pt x="179870" y="34480"/>
                </a:lnTo>
                <a:lnTo>
                  <a:pt x="195846" y="53746"/>
                </a:lnTo>
                <a:lnTo>
                  <a:pt x="211963" y="53746"/>
                </a:lnTo>
                <a:lnTo>
                  <a:pt x="194570" y="34480"/>
                </a:lnTo>
                <a:close/>
              </a:path>
              <a:path w="360679" h="53975">
                <a:moveTo>
                  <a:pt x="208673" y="11442"/>
                </a:moveTo>
                <a:lnTo>
                  <a:pt x="193319" y="11442"/>
                </a:lnTo>
                <a:lnTo>
                  <a:pt x="195618" y="14211"/>
                </a:lnTo>
                <a:lnTo>
                  <a:pt x="195618" y="20739"/>
                </a:lnTo>
                <a:lnTo>
                  <a:pt x="193319" y="23342"/>
                </a:lnTo>
                <a:lnTo>
                  <a:pt x="208673" y="23342"/>
                </a:lnTo>
                <a:lnTo>
                  <a:pt x="208673" y="11442"/>
                </a:lnTo>
                <a:close/>
              </a:path>
              <a:path w="360679" h="53975">
                <a:moveTo>
                  <a:pt x="135420" y="0"/>
                </a:moveTo>
                <a:lnTo>
                  <a:pt x="105791" y="0"/>
                </a:lnTo>
                <a:lnTo>
                  <a:pt x="105791" y="53746"/>
                </a:lnTo>
                <a:lnTo>
                  <a:pt x="118770" y="53746"/>
                </a:lnTo>
                <a:lnTo>
                  <a:pt x="118770" y="36017"/>
                </a:lnTo>
                <a:lnTo>
                  <a:pt x="134975" y="36017"/>
                </a:lnTo>
                <a:lnTo>
                  <a:pt x="142898" y="34654"/>
                </a:lnTo>
                <a:lnTo>
                  <a:pt x="148888" y="30881"/>
                </a:lnTo>
                <a:lnTo>
                  <a:pt x="152677" y="25167"/>
                </a:lnTo>
                <a:lnTo>
                  <a:pt x="152784" y="24587"/>
                </a:lnTo>
                <a:lnTo>
                  <a:pt x="118770" y="24587"/>
                </a:lnTo>
                <a:lnTo>
                  <a:pt x="118770" y="11442"/>
                </a:lnTo>
                <a:lnTo>
                  <a:pt x="152844" y="11442"/>
                </a:lnTo>
                <a:lnTo>
                  <a:pt x="152706" y="10662"/>
                </a:lnTo>
                <a:lnTo>
                  <a:pt x="149001" y="4981"/>
                </a:lnTo>
                <a:lnTo>
                  <a:pt x="143150" y="1306"/>
                </a:lnTo>
                <a:lnTo>
                  <a:pt x="135420" y="0"/>
                </a:lnTo>
                <a:close/>
              </a:path>
              <a:path w="360679" h="53975">
                <a:moveTo>
                  <a:pt x="152844" y="11442"/>
                </a:moveTo>
                <a:lnTo>
                  <a:pt x="138658" y="11442"/>
                </a:lnTo>
                <a:lnTo>
                  <a:pt x="140957" y="14363"/>
                </a:lnTo>
                <a:lnTo>
                  <a:pt x="140957" y="21653"/>
                </a:lnTo>
                <a:lnTo>
                  <a:pt x="138658" y="24587"/>
                </a:lnTo>
                <a:lnTo>
                  <a:pt x="152784" y="24587"/>
                </a:lnTo>
                <a:lnTo>
                  <a:pt x="154000" y="17983"/>
                </a:lnTo>
                <a:lnTo>
                  <a:pt x="152844" y="11442"/>
                </a:lnTo>
                <a:close/>
              </a:path>
              <a:path w="360679" h="53975">
                <a:moveTo>
                  <a:pt x="61341" y="0"/>
                </a:moveTo>
                <a:lnTo>
                  <a:pt x="45135" y="0"/>
                </a:lnTo>
                <a:lnTo>
                  <a:pt x="66636" y="26873"/>
                </a:lnTo>
                <a:lnTo>
                  <a:pt x="45224" y="53746"/>
                </a:lnTo>
                <a:lnTo>
                  <a:pt x="60960" y="53746"/>
                </a:lnTo>
                <a:lnTo>
                  <a:pt x="74168" y="36474"/>
                </a:lnTo>
                <a:lnTo>
                  <a:pt x="89745" y="36474"/>
                </a:lnTo>
                <a:lnTo>
                  <a:pt x="81915" y="26644"/>
                </a:lnTo>
                <a:lnTo>
                  <a:pt x="89625" y="17056"/>
                </a:lnTo>
                <a:lnTo>
                  <a:pt x="74472" y="17056"/>
                </a:lnTo>
                <a:lnTo>
                  <a:pt x="61341" y="0"/>
                </a:lnTo>
                <a:close/>
              </a:path>
              <a:path w="360679" h="53975">
                <a:moveTo>
                  <a:pt x="89745" y="36474"/>
                </a:moveTo>
                <a:lnTo>
                  <a:pt x="74168" y="36474"/>
                </a:lnTo>
                <a:lnTo>
                  <a:pt x="87299" y="53746"/>
                </a:lnTo>
                <a:lnTo>
                  <a:pt x="103505" y="53746"/>
                </a:lnTo>
                <a:lnTo>
                  <a:pt x="89745" y="36474"/>
                </a:lnTo>
                <a:close/>
              </a:path>
              <a:path w="360679" h="53975">
                <a:moveTo>
                  <a:pt x="103339" y="0"/>
                </a:moveTo>
                <a:lnTo>
                  <a:pt x="87591" y="0"/>
                </a:lnTo>
                <a:lnTo>
                  <a:pt x="74472" y="17056"/>
                </a:lnTo>
                <a:lnTo>
                  <a:pt x="89625" y="17056"/>
                </a:lnTo>
                <a:lnTo>
                  <a:pt x="103339" y="0"/>
                </a:lnTo>
                <a:close/>
              </a:path>
              <a:path w="360679" h="53975">
                <a:moveTo>
                  <a:pt x="43065" y="0"/>
                </a:moveTo>
                <a:lnTo>
                  <a:pt x="0" y="0"/>
                </a:lnTo>
                <a:lnTo>
                  <a:pt x="0" y="53746"/>
                </a:lnTo>
                <a:lnTo>
                  <a:pt x="43065" y="53746"/>
                </a:lnTo>
                <a:lnTo>
                  <a:pt x="43065" y="42316"/>
                </a:lnTo>
                <a:lnTo>
                  <a:pt x="12979" y="42316"/>
                </a:lnTo>
                <a:lnTo>
                  <a:pt x="12979" y="32334"/>
                </a:lnTo>
                <a:lnTo>
                  <a:pt x="42379" y="32334"/>
                </a:lnTo>
                <a:lnTo>
                  <a:pt x="42379" y="21120"/>
                </a:lnTo>
                <a:lnTo>
                  <a:pt x="12979" y="21120"/>
                </a:lnTo>
                <a:lnTo>
                  <a:pt x="12979" y="11442"/>
                </a:lnTo>
                <a:lnTo>
                  <a:pt x="43065" y="11442"/>
                </a:lnTo>
                <a:lnTo>
                  <a:pt x="43065" y="0"/>
                </a:lnTo>
                <a:close/>
              </a:path>
            </a:pathLst>
          </a:custGeom>
          <a:solidFill>
            <a:srgbClr val="2D6FB7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7132494" y="376607"/>
            <a:ext cx="417830" cy="53975"/>
          </a:xfrm>
          <a:custGeom>
            <a:avLst/>
            <a:gdLst/>
            <a:ahLst/>
            <a:cxnLst/>
            <a:rect l="l" t="t" r="r" b="b"/>
            <a:pathLst>
              <a:path w="417829" h="53975">
                <a:moveTo>
                  <a:pt x="382257" y="0"/>
                </a:moveTo>
                <a:lnTo>
                  <a:pt x="366369" y="0"/>
                </a:lnTo>
                <a:lnTo>
                  <a:pt x="366369" y="53746"/>
                </a:lnTo>
                <a:lnTo>
                  <a:pt x="379031" y="53746"/>
                </a:lnTo>
                <a:lnTo>
                  <a:pt x="379020" y="23418"/>
                </a:lnTo>
                <a:lnTo>
                  <a:pt x="378879" y="17513"/>
                </a:lnTo>
                <a:lnTo>
                  <a:pt x="393700" y="17513"/>
                </a:lnTo>
                <a:lnTo>
                  <a:pt x="382257" y="0"/>
                </a:lnTo>
                <a:close/>
              </a:path>
              <a:path w="417829" h="53975">
                <a:moveTo>
                  <a:pt x="393700" y="17513"/>
                </a:moveTo>
                <a:lnTo>
                  <a:pt x="379031" y="17513"/>
                </a:lnTo>
                <a:lnTo>
                  <a:pt x="382638" y="23418"/>
                </a:lnTo>
                <a:lnTo>
                  <a:pt x="402437" y="53746"/>
                </a:lnTo>
                <a:lnTo>
                  <a:pt x="417575" y="53746"/>
                </a:lnTo>
                <a:lnTo>
                  <a:pt x="417575" y="35001"/>
                </a:lnTo>
                <a:lnTo>
                  <a:pt x="404901" y="35001"/>
                </a:lnTo>
                <a:lnTo>
                  <a:pt x="401218" y="29019"/>
                </a:lnTo>
                <a:lnTo>
                  <a:pt x="393700" y="17513"/>
                </a:lnTo>
                <a:close/>
              </a:path>
              <a:path w="417829" h="53975">
                <a:moveTo>
                  <a:pt x="417575" y="0"/>
                </a:moveTo>
                <a:lnTo>
                  <a:pt x="404901" y="0"/>
                </a:lnTo>
                <a:lnTo>
                  <a:pt x="404912" y="29019"/>
                </a:lnTo>
                <a:lnTo>
                  <a:pt x="405053" y="35001"/>
                </a:lnTo>
                <a:lnTo>
                  <a:pt x="417575" y="35001"/>
                </a:lnTo>
                <a:lnTo>
                  <a:pt x="417575" y="0"/>
                </a:lnTo>
                <a:close/>
              </a:path>
              <a:path w="417829" h="53975">
                <a:moveTo>
                  <a:pt x="309473" y="0"/>
                </a:moveTo>
                <a:lnTo>
                  <a:pt x="294424" y="0"/>
                </a:lnTo>
                <a:lnTo>
                  <a:pt x="283376" y="1978"/>
                </a:lnTo>
                <a:lnTo>
                  <a:pt x="275316" y="7477"/>
                </a:lnTo>
                <a:lnTo>
                  <a:pt x="270381" y="15837"/>
                </a:lnTo>
                <a:lnTo>
                  <a:pt x="268706" y="26403"/>
                </a:lnTo>
                <a:lnTo>
                  <a:pt x="268706" y="27330"/>
                </a:lnTo>
                <a:lnTo>
                  <a:pt x="270401" y="38219"/>
                </a:lnTo>
                <a:lnTo>
                  <a:pt x="275293" y="46529"/>
                </a:lnTo>
                <a:lnTo>
                  <a:pt x="283092" y="51844"/>
                </a:lnTo>
                <a:lnTo>
                  <a:pt x="293509" y="53746"/>
                </a:lnTo>
                <a:lnTo>
                  <a:pt x="294271" y="53746"/>
                </a:lnTo>
                <a:lnTo>
                  <a:pt x="299554" y="42227"/>
                </a:lnTo>
                <a:lnTo>
                  <a:pt x="286816" y="42227"/>
                </a:lnTo>
                <a:lnTo>
                  <a:pt x="281597" y="36779"/>
                </a:lnTo>
                <a:lnTo>
                  <a:pt x="281597" y="17957"/>
                </a:lnTo>
                <a:lnTo>
                  <a:pt x="286283" y="11671"/>
                </a:lnTo>
                <a:lnTo>
                  <a:pt x="309473" y="11671"/>
                </a:lnTo>
                <a:lnTo>
                  <a:pt x="309473" y="0"/>
                </a:lnTo>
                <a:close/>
              </a:path>
              <a:path w="417829" h="53975">
                <a:moveTo>
                  <a:pt x="340944" y="0"/>
                </a:moveTo>
                <a:lnTo>
                  <a:pt x="323900" y="0"/>
                </a:lnTo>
                <a:lnTo>
                  <a:pt x="300875" y="53746"/>
                </a:lnTo>
                <a:lnTo>
                  <a:pt x="314756" y="53746"/>
                </a:lnTo>
                <a:lnTo>
                  <a:pt x="319290" y="42456"/>
                </a:lnTo>
                <a:lnTo>
                  <a:pt x="359082" y="42456"/>
                </a:lnTo>
                <a:lnTo>
                  <a:pt x="354654" y="32092"/>
                </a:lnTo>
                <a:lnTo>
                  <a:pt x="323443" y="32092"/>
                </a:lnTo>
                <a:lnTo>
                  <a:pt x="331889" y="11048"/>
                </a:lnTo>
                <a:lnTo>
                  <a:pt x="345664" y="11048"/>
                </a:lnTo>
                <a:lnTo>
                  <a:pt x="340944" y="0"/>
                </a:lnTo>
                <a:close/>
              </a:path>
              <a:path w="417829" h="53975">
                <a:moveTo>
                  <a:pt x="359082" y="42456"/>
                </a:moveTo>
                <a:lnTo>
                  <a:pt x="344627" y="42456"/>
                </a:lnTo>
                <a:lnTo>
                  <a:pt x="349237" y="53746"/>
                </a:lnTo>
                <a:lnTo>
                  <a:pt x="363905" y="53746"/>
                </a:lnTo>
                <a:lnTo>
                  <a:pt x="359082" y="42456"/>
                </a:lnTo>
                <a:close/>
              </a:path>
              <a:path w="417829" h="53975">
                <a:moveTo>
                  <a:pt x="345664" y="11048"/>
                </a:moveTo>
                <a:lnTo>
                  <a:pt x="332054" y="11048"/>
                </a:lnTo>
                <a:lnTo>
                  <a:pt x="335343" y="19494"/>
                </a:lnTo>
                <a:lnTo>
                  <a:pt x="340499" y="32092"/>
                </a:lnTo>
                <a:lnTo>
                  <a:pt x="354654" y="32092"/>
                </a:lnTo>
                <a:lnTo>
                  <a:pt x="345664" y="11048"/>
                </a:lnTo>
                <a:close/>
              </a:path>
              <a:path w="417829" h="53975">
                <a:moveTo>
                  <a:pt x="261111" y="0"/>
                </a:moveTo>
                <a:lnTo>
                  <a:pt x="248132" y="0"/>
                </a:lnTo>
                <a:lnTo>
                  <a:pt x="248132" y="53746"/>
                </a:lnTo>
                <a:lnTo>
                  <a:pt x="261111" y="53746"/>
                </a:lnTo>
                <a:lnTo>
                  <a:pt x="261111" y="0"/>
                </a:lnTo>
                <a:close/>
              </a:path>
              <a:path w="417829" h="53975">
                <a:moveTo>
                  <a:pt x="234543" y="0"/>
                </a:moveTo>
                <a:lnTo>
                  <a:pt x="193852" y="0"/>
                </a:lnTo>
                <a:lnTo>
                  <a:pt x="193852" y="53746"/>
                </a:lnTo>
                <a:lnTo>
                  <a:pt x="206832" y="53746"/>
                </a:lnTo>
                <a:lnTo>
                  <a:pt x="206832" y="34467"/>
                </a:lnTo>
                <a:lnTo>
                  <a:pt x="227577" y="34467"/>
                </a:lnTo>
                <a:lnTo>
                  <a:pt x="227164" y="34010"/>
                </a:lnTo>
                <a:lnTo>
                  <a:pt x="236232" y="32245"/>
                </a:lnTo>
                <a:lnTo>
                  <a:pt x="241680" y="25641"/>
                </a:lnTo>
                <a:lnTo>
                  <a:pt x="241680" y="23342"/>
                </a:lnTo>
                <a:lnTo>
                  <a:pt x="206832" y="23342"/>
                </a:lnTo>
                <a:lnTo>
                  <a:pt x="206832" y="11442"/>
                </a:lnTo>
                <a:lnTo>
                  <a:pt x="241680" y="11442"/>
                </a:lnTo>
                <a:lnTo>
                  <a:pt x="241680" y="6984"/>
                </a:lnTo>
                <a:lnTo>
                  <a:pt x="234543" y="0"/>
                </a:lnTo>
                <a:close/>
              </a:path>
              <a:path w="417829" h="53975">
                <a:moveTo>
                  <a:pt x="227577" y="34467"/>
                </a:moveTo>
                <a:lnTo>
                  <a:pt x="212902" y="34467"/>
                </a:lnTo>
                <a:lnTo>
                  <a:pt x="228853" y="53746"/>
                </a:lnTo>
                <a:lnTo>
                  <a:pt x="244970" y="53746"/>
                </a:lnTo>
                <a:lnTo>
                  <a:pt x="227577" y="34467"/>
                </a:lnTo>
                <a:close/>
              </a:path>
              <a:path w="417829" h="53975">
                <a:moveTo>
                  <a:pt x="241680" y="11442"/>
                </a:moveTo>
                <a:lnTo>
                  <a:pt x="226326" y="11442"/>
                </a:lnTo>
                <a:lnTo>
                  <a:pt x="228638" y="14198"/>
                </a:lnTo>
                <a:lnTo>
                  <a:pt x="228638" y="20739"/>
                </a:lnTo>
                <a:lnTo>
                  <a:pt x="226326" y="23342"/>
                </a:lnTo>
                <a:lnTo>
                  <a:pt x="241680" y="23342"/>
                </a:lnTo>
                <a:lnTo>
                  <a:pt x="241680" y="11442"/>
                </a:lnTo>
                <a:close/>
              </a:path>
              <a:path w="417829" h="53975">
                <a:moveTo>
                  <a:pt x="185178" y="0"/>
                </a:moveTo>
                <a:lnTo>
                  <a:pt x="142112" y="0"/>
                </a:lnTo>
                <a:lnTo>
                  <a:pt x="142112" y="53746"/>
                </a:lnTo>
                <a:lnTo>
                  <a:pt x="185178" y="53746"/>
                </a:lnTo>
                <a:lnTo>
                  <a:pt x="185178" y="42303"/>
                </a:lnTo>
                <a:lnTo>
                  <a:pt x="155079" y="42303"/>
                </a:lnTo>
                <a:lnTo>
                  <a:pt x="155079" y="32321"/>
                </a:lnTo>
                <a:lnTo>
                  <a:pt x="184480" y="32321"/>
                </a:lnTo>
                <a:lnTo>
                  <a:pt x="184480" y="21107"/>
                </a:lnTo>
                <a:lnTo>
                  <a:pt x="155079" y="21107"/>
                </a:lnTo>
                <a:lnTo>
                  <a:pt x="155079" y="11442"/>
                </a:lnTo>
                <a:lnTo>
                  <a:pt x="185178" y="11442"/>
                </a:lnTo>
                <a:lnTo>
                  <a:pt x="185178" y="0"/>
                </a:lnTo>
                <a:close/>
              </a:path>
              <a:path w="417829" h="53975">
                <a:moveTo>
                  <a:pt x="86436" y="0"/>
                </a:moveTo>
                <a:lnTo>
                  <a:pt x="65481" y="0"/>
                </a:lnTo>
                <a:lnTo>
                  <a:pt x="65481" y="53746"/>
                </a:lnTo>
                <a:lnTo>
                  <a:pt x="78079" y="53746"/>
                </a:lnTo>
                <a:lnTo>
                  <a:pt x="78079" y="18491"/>
                </a:lnTo>
                <a:lnTo>
                  <a:pt x="77838" y="10286"/>
                </a:lnTo>
                <a:lnTo>
                  <a:pt x="89919" y="10286"/>
                </a:lnTo>
                <a:lnTo>
                  <a:pt x="86436" y="0"/>
                </a:lnTo>
                <a:close/>
              </a:path>
              <a:path w="417829" h="53975">
                <a:moveTo>
                  <a:pt x="89919" y="10286"/>
                </a:moveTo>
                <a:lnTo>
                  <a:pt x="77990" y="10286"/>
                </a:lnTo>
                <a:lnTo>
                  <a:pt x="80619" y="18491"/>
                </a:lnTo>
                <a:lnTo>
                  <a:pt x="92887" y="53746"/>
                </a:lnTo>
                <a:lnTo>
                  <a:pt x="104635" y="53746"/>
                </a:lnTo>
                <a:lnTo>
                  <a:pt x="110472" y="37007"/>
                </a:lnTo>
                <a:lnTo>
                  <a:pt x="98729" y="37007"/>
                </a:lnTo>
                <a:lnTo>
                  <a:pt x="96964" y="31089"/>
                </a:lnTo>
                <a:lnTo>
                  <a:pt x="89919" y="10286"/>
                </a:lnTo>
                <a:close/>
              </a:path>
              <a:path w="417829" h="53975">
                <a:moveTo>
                  <a:pt x="132041" y="10286"/>
                </a:moveTo>
                <a:lnTo>
                  <a:pt x="119684" y="10286"/>
                </a:lnTo>
                <a:lnTo>
                  <a:pt x="119468" y="18491"/>
                </a:lnTo>
                <a:lnTo>
                  <a:pt x="119468" y="53746"/>
                </a:lnTo>
                <a:lnTo>
                  <a:pt x="132041" y="53746"/>
                </a:lnTo>
                <a:lnTo>
                  <a:pt x="132041" y="10286"/>
                </a:lnTo>
                <a:close/>
              </a:path>
              <a:path w="417829" h="53975">
                <a:moveTo>
                  <a:pt x="132041" y="0"/>
                </a:moveTo>
                <a:lnTo>
                  <a:pt x="111023" y="0"/>
                </a:lnTo>
                <a:lnTo>
                  <a:pt x="100571" y="31089"/>
                </a:lnTo>
                <a:lnTo>
                  <a:pt x="98882" y="37007"/>
                </a:lnTo>
                <a:lnTo>
                  <a:pt x="110472" y="37007"/>
                </a:lnTo>
                <a:lnTo>
                  <a:pt x="116928" y="18491"/>
                </a:lnTo>
                <a:lnTo>
                  <a:pt x="119532" y="10286"/>
                </a:lnTo>
                <a:lnTo>
                  <a:pt x="132041" y="10286"/>
                </a:lnTo>
                <a:lnTo>
                  <a:pt x="132041" y="0"/>
                </a:lnTo>
                <a:close/>
              </a:path>
              <a:path w="417829" h="53975">
                <a:moveTo>
                  <a:pt x="40081" y="0"/>
                </a:moveTo>
                <a:lnTo>
                  <a:pt x="23025" y="0"/>
                </a:lnTo>
                <a:lnTo>
                  <a:pt x="0" y="53746"/>
                </a:lnTo>
                <a:lnTo>
                  <a:pt x="13893" y="53746"/>
                </a:lnTo>
                <a:lnTo>
                  <a:pt x="18427" y="42456"/>
                </a:lnTo>
                <a:lnTo>
                  <a:pt x="58209" y="42456"/>
                </a:lnTo>
                <a:lnTo>
                  <a:pt x="53784" y="32092"/>
                </a:lnTo>
                <a:lnTo>
                  <a:pt x="22567" y="32092"/>
                </a:lnTo>
                <a:lnTo>
                  <a:pt x="31013" y="11048"/>
                </a:lnTo>
                <a:lnTo>
                  <a:pt x="44798" y="11048"/>
                </a:lnTo>
                <a:lnTo>
                  <a:pt x="40081" y="0"/>
                </a:lnTo>
                <a:close/>
              </a:path>
              <a:path w="417829" h="53975">
                <a:moveTo>
                  <a:pt x="58209" y="42456"/>
                </a:moveTo>
                <a:lnTo>
                  <a:pt x="43764" y="42456"/>
                </a:lnTo>
                <a:lnTo>
                  <a:pt x="48361" y="53746"/>
                </a:lnTo>
                <a:lnTo>
                  <a:pt x="63030" y="53746"/>
                </a:lnTo>
                <a:lnTo>
                  <a:pt x="58209" y="42456"/>
                </a:lnTo>
                <a:close/>
              </a:path>
              <a:path w="417829" h="53975">
                <a:moveTo>
                  <a:pt x="44798" y="11048"/>
                </a:moveTo>
                <a:lnTo>
                  <a:pt x="31165" y="11048"/>
                </a:lnTo>
                <a:lnTo>
                  <a:pt x="34467" y="19494"/>
                </a:lnTo>
                <a:lnTo>
                  <a:pt x="39611" y="32092"/>
                </a:lnTo>
                <a:lnTo>
                  <a:pt x="53784" y="32092"/>
                </a:lnTo>
                <a:lnTo>
                  <a:pt x="44798" y="11048"/>
                </a:lnTo>
                <a:close/>
              </a:path>
            </a:pathLst>
          </a:custGeom>
          <a:solidFill>
            <a:srgbClr val="2D6FB7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8620" y="402336"/>
            <a:ext cx="6995160" cy="16093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620" y="2313432"/>
            <a:ext cx="6995160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42616" y="9354312"/>
            <a:ext cx="2487168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8620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96128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06756" y="152525"/>
            <a:ext cx="5985510" cy="78232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1660"/>
              </a:lnSpc>
              <a:spcBef>
                <a:spcPts val="100"/>
              </a:spcBef>
            </a:pPr>
            <a:r>
              <a:rPr sz="1400" dirty="0">
                <a:solidFill>
                  <a:srgbClr val="231F20"/>
                </a:solidFill>
                <a:latin typeface="HelveticaNeue-Medium"/>
                <a:cs typeface="HelveticaNeue-Medium"/>
              </a:rPr>
              <a:t>Invoice Insert Printing</a:t>
            </a:r>
            <a:r>
              <a:rPr sz="1400" spc="-5" dirty="0">
                <a:solidFill>
                  <a:srgbClr val="231F20"/>
                </a:solidFill>
                <a:latin typeface="HelveticaNeue-Medium"/>
                <a:cs typeface="HelveticaNeue-Medium"/>
              </a:rPr>
              <a:t> </a:t>
            </a:r>
            <a:r>
              <a:rPr sz="1400" dirty="0">
                <a:solidFill>
                  <a:srgbClr val="231F20"/>
                </a:solidFill>
                <a:latin typeface="HelveticaNeue-Medium"/>
                <a:cs typeface="HelveticaNeue-Medium"/>
              </a:rPr>
              <a:t>Instructions:</a:t>
            </a:r>
            <a:endParaRPr sz="1400">
              <a:latin typeface="HelveticaNeue-Medium"/>
              <a:cs typeface="HelveticaNeue-Medium"/>
            </a:endParaRPr>
          </a:p>
          <a:p>
            <a:pPr marL="241300" indent="-228600">
              <a:lnSpc>
                <a:spcPts val="1420"/>
              </a:lnSpc>
              <a:buAutoNum type="arabicPeriod"/>
              <a:tabLst>
                <a:tab pos="241300" algn="l"/>
              </a:tabLst>
            </a:pP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Choose File &gt; Print (Select a printer </a:t>
            </a:r>
            <a:r>
              <a:rPr sz="1200" spc="-10" dirty="0">
                <a:solidFill>
                  <a:srgbClr val="231F20"/>
                </a:solidFill>
                <a:latin typeface="Helvetica Neue"/>
                <a:cs typeface="Helvetica Neue"/>
              </a:rPr>
              <a:t>from </a:t>
            </a: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the menu at the top of the Print dialog</a:t>
            </a:r>
            <a:r>
              <a:rPr sz="1200" spc="-75" dirty="0">
                <a:solidFill>
                  <a:srgbClr val="231F20"/>
                </a:solidFill>
                <a:latin typeface="Helvetica Neue"/>
                <a:cs typeface="Helvetica Neue"/>
              </a:rPr>
              <a:t> </a:t>
            </a: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box)</a:t>
            </a:r>
            <a:endParaRPr sz="1200">
              <a:latin typeface="Helvetica Neue"/>
              <a:cs typeface="Helvetica Neue"/>
            </a:endParaRPr>
          </a:p>
          <a:p>
            <a:pPr marL="241300" indent="-228600">
              <a:lnSpc>
                <a:spcPct val="100000"/>
              </a:lnSpc>
              <a:buAutoNum type="arabicPeriod"/>
              <a:tabLst>
                <a:tab pos="241300" algn="l"/>
              </a:tabLst>
            </a:pP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Print on 8.5” x 11”</a:t>
            </a:r>
            <a:r>
              <a:rPr sz="1200" spc="-5" dirty="0">
                <a:solidFill>
                  <a:srgbClr val="231F20"/>
                </a:solidFill>
                <a:latin typeface="Helvetica Neue"/>
                <a:cs typeface="Helvetica Neue"/>
              </a:rPr>
              <a:t> </a:t>
            </a: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paper</a:t>
            </a:r>
            <a:endParaRPr sz="1200">
              <a:latin typeface="Helvetica Neue"/>
              <a:cs typeface="Helvetica Neue"/>
            </a:endParaRPr>
          </a:p>
          <a:p>
            <a:pPr marL="241300" indent="-228600">
              <a:lnSpc>
                <a:spcPct val="100000"/>
              </a:lnSpc>
              <a:buAutoNum type="arabicPeriod"/>
              <a:tabLst>
                <a:tab pos="241300" algn="l"/>
              </a:tabLst>
            </a:pP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Cut along the </a:t>
            </a:r>
            <a:r>
              <a:rPr sz="1200" spc="-10" dirty="0">
                <a:solidFill>
                  <a:srgbClr val="231F20"/>
                </a:solidFill>
                <a:latin typeface="Helvetica Neue"/>
                <a:cs typeface="Helvetica Neue"/>
              </a:rPr>
              <a:t>crop</a:t>
            </a:r>
            <a:r>
              <a:rPr sz="1200" spc="-5" dirty="0">
                <a:solidFill>
                  <a:srgbClr val="231F20"/>
                </a:solidFill>
                <a:latin typeface="Helvetica Neue"/>
                <a:cs typeface="Helvetica Neue"/>
              </a:rPr>
              <a:t> </a:t>
            </a: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marks</a:t>
            </a:r>
            <a:endParaRPr sz="1200">
              <a:latin typeface="Helvetica Neue"/>
              <a:cs typeface="Helvetica Neue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389374" y="9573657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0"/>
                </a:moveTo>
                <a:lnTo>
                  <a:pt x="0" y="53552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389374" y="1282700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53546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3888452" y="9573657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0"/>
                </a:moveTo>
                <a:lnTo>
                  <a:pt x="0" y="53552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3888452" y="1282700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53546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262928" y="9500759"/>
            <a:ext cx="53975" cy="0"/>
          </a:xfrm>
          <a:custGeom>
            <a:avLst/>
            <a:gdLst/>
            <a:ahLst/>
            <a:cxnLst/>
            <a:rect l="l" t="t" r="r" b="b"/>
            <a:pathLst>
              <a:path w="53975">
                <a:moveTo>
                  <a:pt x="53548" y="0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262928" y="1409144"/>
            <a:ext cx="53975" cy="0"/>
          </a:xfrm>
          <a:custGeom>
            <a:avLst/>
            <a:gdLst/>
            <a:ahLst/>
            <a:cxnLst/>
            <a:rect l="l" t="t" r="r" b="b"/>
            <a:pathLst>
              <a:path w="53975">
                <a:moveTo>
                  <a:pt x="53548" y="0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3902849" y="9573657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0"/>
                </a:moveTo>
                <a:lnTo>
                  <a:pt x="0" y="53552"/>
                </a:lnTo>
              </a:path>
            </a:pathLst>
          </a:custGeom>
          <a:ln w="30378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3902849" y="1282700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53546"/>
                </a:moveTo>
                <a:lnTo>
                  <a:pt x="0" y="0"/>
                </a:lnTo>
              </a:path>
            </a:pathLst>
          </a:custGeom>
          <a:ln w="30378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3902849" y="9573657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0"/>
                </a:moveTo>
                <a:lnTo>
                  <a:pt x="0" y="53552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3902849" y="1282700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53546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7401928" y="9573657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0"/>
                </a:moveTo>
                <a:lnTo>
                  <a:pt x="0" y="53552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7401928" y="1282700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53546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/>
          <p:nvPr/>
        </p:nvSpPr>
        <p:spPr>
          <a:xfrm>
            <a:off x="7474825" y="9500759"/>
            <a:ext cx="34925" cy="0"/>
          </a:xfrm>
          <a:custGeom>
            <a:avLst/>
            <a:gdLst/>
            <a:ahLst/>
            <a:cxnLst/>
            <a:rect l="l" t="t" r="r" b="b"/>
            <a:pathLst>
              <a:path w="34925">
                <a:moveTo>
                  <a:pt x="0" y="0"/>
                </a:moveTo>
                <a:lnTo>
                  <a:pt x="34645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/>
          <p:nvPr/>
        </p:nvSpPr>
        <p:spPr>
          <a:xfrm>
            <a:off x="7474825" y="1409144"/>
            <a:ext cx="34925" cy="0"/>
          </a:xfrm>
          <a:custGeom>
            <a:avLst/>
            <a:gdLst/>
            <a:ahLst/>
            <a:cxnLst/>
            <a:rect l="l" t="t" r="r" b="b"/>
            <a:pathLst>
              <a:path w="34925">
                <a:moveTo>
                  <a:pt x="0" y="0"/>
                </a:moveTo>
                <a:lnTo>
                  <a:pt x="34645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2219B741-E115-D448-8826-B77AB34BC25D}"/>
              </a:ext>
            </a:extLst>
          </p:cNvPr>
          <p:cNvGrpSpPr/>
          <p:nvPr/>
        </p:nvGrpSpPr>
        <p:grpSpPr>
          <a:xfrm>
            <a:off x="1168068" y="1762685"/>
            <a:ext cx="1844426" cy="7401928"/>
            <a:chOff x="1168068" y="1762685"/>
            <a:chExt cx="1844426" cy="7401928"/>
          </a:xfrm>
        </p:grpSpPr>
        <p:sp>
          <p:nvSpPr>
            <p:cNvPr id="4" name="object 4"/>
            <p:cNvSpPr/>
            <p:nvPr/>
          </p:nvSpPr>
          <p:spPr>
            <a:xfrm>
              <a:off x="2479094" y="5188913"/>
              <a:ext cx="533400" cy="533400"/>
            </a:xfrm>
            <a:custGeom>
              <a:avLst/>
              <a:gdLst/>
              <a:ahLst/>
              <a:cxnLst/>
              <a:rect l="l" t="t" r="r" b="b"/>
              <a:pathLst>
                <a:path w="533400" h="533400">
                  <a:moveTo>
                    <a:pt x="290398" y="0"/>
                  </a:moveTo>
                  <a:lnTo>
                    <a:pt x="0" y="0"/>
                  </a:lnTo>
                  <a:lnTo>
                    <a:pt x="0" y="533323"/>
                  </a:lnTo>
                  <a:lnTo>
                    <a:pt x="208800" y="533323"/>
                  </a:lnTo>
                  <a:lnTo>
                    <a:pt x="166179" y="515048"/>
                  </a:lnTo>
                  <a:lnTo>
                    <a:pt x="166179" y="477075"/>
                  </a:lnTo>
                  <a:lnTo>
                    <a:pt x="185686" y="468629"/>
                  </a:lnTo>
                  <a:lnTo>
                    <a:pt x="166179" y="468629"/>
                  </a:lnTo>
                  <a:lnTo>
                    <a:pt x="166179" y="421665"/>
                  </a:lnTo>
                  <a:lnTo>
                    <a:pt x="183057" y="415696"/>
                  </a:lnTo>
                  <a:lnTo>
                    <a:pt x="166179" y="409828"/>
                  </a:lnTo>
                  <a:lnTo>
                    <a:pt x="166179" y="207987"/>
                  </a:lnTo>
                  <a:lnTo>
                    <a:pt x="173647" y="207987"/>
                  </a:lnTo>
                  <a:lnTo>
                    <a:pt x="170315" y="201971"/>
                  </a:lnTo>
                  <a:lnTo>
                    <a:pt x="167989" y="195375"/>
                  </a:lnTo>
                  <a:lnTo>
                    <a:pt x="166624" y="188319"/>
                  </a:lnTo>
                  <a:lnTo>
                    <a:pt x="166240" y="181940"/>
                  </a:lnTo>
                  <a:lnTo>
                    <a:pt x="166179" y="118452"/>
                  </a:lnTo>
                  <a:lnTo>
                    <a:pt x="185686" y="110007"/>
                  </a:lnTo>
                  <a:lnTo>
                    <a:pt x="166179" y="110007"/>
                  </a:lnTo>
                  <a:lnTo>
                    <a:pt x="166179" y="71653"/>
                  </a:lnTo>
                  <a:lnTo>
                    <a:pt x="180682" y="62763"/>
                  </a:lnTo>
                  <a:lnTo>
                    <a:pt x="166179" y="62763"/>
                  </a:lnTo>
                  <a:lnTo>
                    <a:pt x="166179" y="21107"/>
                  </a:lnTo>
                  <a:lnTo>
                    <a:pt x="290398" y="21107"/>
                  </a:lnTo>
                  <a:lnTo>
                    <a:pt x="290398" y="0"/>
                  </a:lnTo>
                  <a:close/>
                </a:path>
                <a:path w="533400" h="533400">
                  <a:moveTo>
                    <a:pt x="290398" y="21107"/>
                  </a:moveTo>
                  <a:lnTo>
                    <a:pt x="259016" y="21107"/>
                  </a:lnTo>
                  <a:lnTo>
                    <a:pt x="259016" y="60464"/>
                  </a:lnTo>
                  <a:lnTo>
                    <a:pt x="245351" y="68808"/>
                  </a:lnTo>
                  <a:lnTo>
                    <a:pt x="259016" y="68808"/>
                  </a:lnTo>
                  <a:lnTo>
                    <a:pt x="259016" y="126339"/>
                  </a:lnTo>
                  <a:lnTo>
                    <a:pt x="245351" y="131660"/>
                  </a:lnTo>
                  <a:lnTo>
                    <a:pt x="245351" y="142849"/>
                  </a:lnTo>
                  <a:lnTo>
                    <a:pt x="259016" y="148094"/>
                  </a:lnTo>
                  <a:lnTo>
                    <a:pt x="259016" y="181940"/>
                  </a:lnTo>
                  <a:lnTo>
                    <a:pt x="258686" y="188397"/>
                  </a:lnTo>
                  <a:lnTo>
                    <a:pt x="257565" y="195073"/>
                  </a:lnTo>
                  <a:lnTo>
                    <a:pt x="255458" y="201694"/>
                  </a:lnTo>
                  <a:lnTo>
                    <a:pt x="252171" y="207987"/>
                  </a:lnTo>
                  <a:lnTo>
                    <a:pt x="259016" y="207987"/>
                  </a:lnTo>
                  <a:lnTo>
                    <a:pt x="259016" y="265785"/>
                  </a:lnTo>
                  <a:lnTo>
                    <a:pt x="246176" y="275691"/>
                  </a:lnTo>
                  <a:lnTo>
                    <a:pt x="259016" y="275691"/>
                  </a:lnTo>
                  <a:lnTo>
                    <a:pt x="259016" y="484962"/>
                  </a:lnTo>
                  <a:lnTo>
                    <a:pt x="245351" y="490283"/>
                  </a:lnTo>
                  <a:lnTo>
                    <a:pt x="245351" y="501472"/>
                  </a:lnTo>
                  <a:lnTo>
                    <a:pt x="259016" y="506704"/>
                  </a:lnTo>
                  <a:lnTo>
                    <a:pt x="259016" y="533323"/>
                  </a:lnTo>
                  <a:lnTo>
                    <a:pt x="533349" y="533323"/>
                  </a:lnTo>
                  <a:lnTo>
                    <a:pt x="533349" y="443877"/>
                  </a:lnTo>
                  <a:lnTo>
                    <a:pt x="290398" y="443877"/>
                  </a:lnTo>
                  <a:lnTo>
                    <a:pt x="290398" y="349300"/>
                  </a:lnTo>
                  <a:lnTo>
                    <a:pt x="303060" y="340220"/>
                  </a:lnTo>
                  <a:lnTo>
                    <a:pt x="290398" y="331139"/>
                  </a:lnTo>
                  <a:lnTo>
                    <a:pt x="290398" y="21107"/>
                  </a:lnTo>
                  <a:close/>
                </a:path>
                <a:path w="533400" h="533400">
                  <a:moveTo>
                    <a:pt x="533349" y="0"/>
                  </a:moveTo>
                  <a:lnTo>
                    <a:pt x="377710" y="0"/>
                  </a:lnTo>
                  <a:lnTo>
                    <a:pt x="381215" y="5676"/>
                  </a:lnTo>
                  <a:lnTo>
                    <a:pt x="383247" y="12788"/>
                  </a:lnTo>
                  <a:lnTo>
                    <a:pt x="383247" y="200228"/>
                  </a:lnTo>
                  <a:lnTo>
                    <a:pt x="370408" y="210121"/>
                  </a:lnTo>
                  <a:lnTo>
                    <a:pt x="383247" y="210121"/>
                  </a:lnTo>
                  <a:lnTo>
                    <a:pt x="383247" y="251320"/>
                  </a:lnTo>
                  <a:lnTo>
                    <a:pt x="358978" y="251320"/>
                  </a:lnTo>
                  <a:lnTo>
                    <a:pt x="361238" y="257022"/>
                  </a:lnTo>
                  <a:lnTo>
                    <a:pt x="362508" y="263626"/>
                  </a:lnTo>
                  <a:lnTo>
                    <a:pt x="362508" y="273062"/>
                  </a:lnTo>
                  <a:lnTo>
                    <a:pt x="383247" y="273062"/>
                  </a:lnTo>
                  <a:lnTo>
                    <a:pt x="383247" y="331495"/>
                  </a:lnTo>
                  <a:lnTo>
                    <a:pt x="370306" y="340677"/>
                  </a:lnTo>
                  <a:lnTo>
                    <a:pt x="383247" y="349656"/>
                  </a:lnTo>
                  <a:lnTo>
                    <a:pt x="383247" y="443877"/>
                  </a:lnTo>
                  <a:lnTo>
                    <a:pt x="533349" y="443877"/>
                  </a:lnTo>
                  <a:lnTo>
                    <a:pt x="533349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5" name="object 5"/>
            <p:cNvSpPr/>
            <p:nvPr/>
          </p:nvSpPr>
          <p:spPr>
            <a:xfrm>
              <a:off x="2783814" y="5187662"/>
              <a:ext cx="64769" cy="430530"/>
            </a:xfrm>
            <a:custGeom>
              <a:avLst/>
              <a:gdLst/>
              <a:ahLst/>
              <a:cxnLst/>
              <a:rect l="l" t="t" r="r" b="b"/>
              <a:pathLst>
                <a:path w="64769" h="430529">
                  <a:moveTo>
                    <a:pt x="13207" y="379082"/>
                  </a:moveTo>
                  <a:lnTo>
                    <a:pt x="0" y="379082"/>
                  </a:lnTo>
                  <a:lnTo>
                    <a:pt x="0" y="430187"/>
                  </a:lnTo>
                  <a:lnTo>
                    <a:pt x="64211" y="430187"/>
                  </a:lnTo>
                  <a:lnTo>
                    <a:pt x="64211" y="415048"/>
                  </a:lnTo>
                  <a:lnTo>
                    <a:pt x="13207" y="415048"/>
                  </a:lnTo>
                  <a:lnTo>
                    <a:pt x="13207" y="379082"/>
                  </a:lnTo>
                  <a:close/>
                </a:path>
                <a:path w="64769" h="430529">
                  <a:moveTo>
                    <a:pt x="38430" y="379907"/>
                  </a:moveTo>
                  <a:lnTo>
                    <a:pt x="25501" y="379907"/>
                  </a:lnTo>
                  <a:lnTo>
                    <a:pt x="25501" y="415048"/>
                  </a:lnTo>
                  <a:lnTo>
                    <a:pt x="38430" y="415048"/>
                  </a:lnTo>
                  <a:lnTo>
                    <a:pt x="38430" y="379907"/>
                  </a:lnTo>
                  <a:close/>
                </a:path>
                <a:path w="64769" h="430529">
                  <a:moveTo>
                    <a:pt x="64211" y="379082"/>
                  </a:moveTo>
                  <a:lnTo>
                    <a:pt x="51193" y="379082"/>
                  </a:lnTo>
                  <a:lnTo>
                    <a:pt x="51193" y="415048"/>
                  </a:lnTo>
                  <a:lnTo>
                    <a:pt x="64211" y="415048"/>
                  </a:lnTo>
                  <a:lnTo>
                    <a:pt x="64211" y="379082"/>
                  </a:lnTo>
                  <a:close/>
                </a:path>
                <a:path w="64769" h="430529">
                  <a:moveTo>
                    <a:pt x="0" y="307162"/>
                  </a:moveTo>
                  <a:lnTo>
                    <a:pt x="0" y="325500"/>
                  </a:lnTo>
                  <a:lnTo>
                    <a:pt x="20827" y="341464"/>
                  </a:lnTo>
                  <a:lnTo>
                    <a:pt x="0" y="357339"/>
                  </a:lnTo>
                  <a:lnTo>
                    <a:pt x="0" y="376237"/>
                  </a:lnTo>
                  <a:lnTo>
                    <a:pt x="32105" y="350456"/>
                  </a:lnTo>
                  <a:lnTo>
                    <a:pt x="54552" y="350456"/>
                  </a:lnTo>
                  <a:lnTo>
                    <a:pt x="43205" y="341833"/>
                  </a:lnTo>
                  <a:lnTo>
                    <a:pt x="55036" y="332841"/>
                  </a:lnTo>
                  <a:lnTo>
                    <a:pt x="31838" y="332841"/>
                  </a:lnTo>
                  <a:lnTo>
                    <a:pt x="0" y="307162"/>
                  </a:lnTo>
                  <a:close/>
                </a:path>
                <a:path w="64769" h="430529">
                  <a:moveTo>
                    <a:pt x="54552" y="350456"/>
                  </a:moveTo>
                  <a:lnTo>
                    <a:pt x="32105" y="350456"/>
                  </a:lnTo>
                  <a:lnTo>
                    <a:pt x="64211" y="376148"/>
                  </a:lnTo>
                  <a:lnTo>
                    <a:pt x="64211" y="357797"/>
                  </a:lnTo>
                  <a:lnTo>
                    <a:pt x="54552" y="350456"/>
                  </a:lnTo>
                  <a:close/>
                </a:path>
                <a:path w="64769" h="430529">
                  <a:moveTo>
                    <a:pt x="64211" y="306971"/>
                  </a:moveTo>
                  <a:lnTo>
                    <a:pt x="31838" y="332841"/>
                  </a:lnTo>
                  <a:lnTo>
                    <a:pt x="55036" y="332841"/>
                  </a:lnTo>
                  <a:lnTo>
                    <a:pt x="64211" y="325869"/>
                  </a:lnTo>
                  <a:lnTo>
                    <a:pt x="64211" y="306971"/>
                  </a:lnTo>
                  <a:close/>
                </a:path>
                <a:path w="64769" h="430529">
                  <a:moveTo>
                    <a:pt x="21462" y="246697"/>
                  </a:moveTo>
                  <a:lnTo>
                    <a:pt x="12730" y="248228"/>
                  </a:lnTo>
                  <a:lnTo>
                    <a:pt x="5949" y="252622"/>
                  </a:lnTo>
                  <a:lnTo>
                    <a:pt x="1560" y="259577"/>
                  </a:lnTo>
                  <a:lnTo>
                    <a:pt x="0" y="268795"/>
                  </a:lnTo>
                  <a:lnTo>
                    <a:pt x="0" y="303949"/>
                  </a:lnTo>
                  <a:lnTo>
                    <a:pt x="64211" y="303949"/>
                  </a:lnTo>
                  <a:lnTo>
                    <a:pt x="64211" y="288810"/>
                  </a:lnTo>
                  <a:lnTo>
                    <a:pt x="13385" y="288810"/>
                  </a:lnTo>
                  <a:lnTo>
                    <a:pt x="13385" y="264680"/>
                  </a:lnTo>
                  <a:lnTo>
                    <a:pt x="16967" y="261924"/>
                  </a:lnTo>
                  <a:lnTo>
                    <a:pt x="41650" y="261924"/>
                  </a:lnTo>
                  <a:lnTo>
                    <a:pt x="41301" y="259893"/>
                  </a:lnTo>
                  <a:lnTo>
                    <a:pt x="36804" y="252763"/>
                  </a:lnTo>
                  <a:lnTo>
                    <a:pt x="30002" y="248264"/>
                  </a:lnTo>
                  <a:lnTo>
                    <a:pt x="21462" y="246697"/>
                  </a:lnTo>
                  <a:close/>
                </a:path>
                <a:path w="64769" h="430529">
                  <a:moveTo>
                    <a:pt x="41650" y="261924"/>
                  </a:moveTo>
                  <a:lnTo>
                    <a:pt x="25971" y="261924"/>
                  </a:lnTo>
                  <a:lnTo>
                    <a:pt x="29540" y="264680"/>
                  </a:lnTo>
                  <a:lnTo>
                    <a:pt x="29540" y="288810"/>
                  </a:lnTo>
                  <a:lnTo>
                    <a:pt x="42925" y="288810"/>
                  </a:lnTo>
                  <a:lnTo>
                    <a:pt x="42830" y="268795"/>
                  </a:lnTo>
                  <a:lnTo>
                    <a:pt x="41650" y="261924"/>
                  </a:lnTo>
                  <a:close/>
                </a:path>
                <a:path w="64769" h="430529">
                  <a:moveTo>
                    <a:pt x="20180" y="181470"/>
                  </a:moveTo>
                  <a:lnTo>
                    <a:pt x="12028" y="183003"/>
                  </a:lnTo>
                  <a:lnTo>
                    <a:pt x="5646" y="187401"/>
                  </a:lnTo>
                  <a:lnTo>
                    <a:pt x="1486" y="194361"/>
                  </a:lnTo>
                  <a:lnTo>
                    <a:pt x="0" y="203580"/>
                  </a:lnTo>
                  <a:lnTo>
                    <a:pt x="0" y="238251"/>
                  </a:lnTo>
                  <a:lnTo>
                    <a:pt x="64211" y="238251"/>
                  </a:lnTo>
                  <a:lnTo>
                    <a:pt x="64211" y="223113"/>
                  </a:lnTo>
                  <a:lnTo>
                    <a:pt x="13385" y="223113"/>
                  </a:lnTo>
                  <a:lnTo>
                    <a:pt x="13385" y="199453"/>
                  </a:lnTo>
                  <a:lnTo>
                    <a:pt x="16700" y="196697"/>
                  </a:lnTo>
                  <a:lnTo>
                    <a:pt x="39381" y="196697"/>
                  </a:lnTo>
                  <a:lnTo>
                    <a:pt x="37552" y="191446"/>
                  </a:lnTo>
                  <a:lnTo>
                    <a:pt x="33193" y="186029"/>
                  </a:lnTo>
                  <a:lnTo>
                    <a:pt x="27302" y="182641"/>
                  </a:lnTo>
                  <a:lnTo>
                    <a:pt x="20180" y="181470"/>
                  </a:lnTo>
                  <a:close/>
                </a:path>
                <a:path w="64769" h="430529">
                  <a:moveTo>
                    <a:pt x="39381" y="196697"/>
                  </a:moveTo>
                  <a:lnTo>
                    <a:pt x="24764" y="196697"/>
                  </a:lnTo>
                  <a:lnTo>
                    <a:pt x="28066" y="199453"/>
                  </a:lnTo>
                  <a:lnTo>
                    <a:pt x="28066" y="223113"/>
                  </a:lnTo>
                  <a:lnTo>
                    <a:pt x="40639" y="223113"/>
                  </a:lnTo>
                  <a:lnTo>
                    <a:pt x="40639" y="215963"/>
                  </a:lnTo>
                  <a:lnTo>
                    <a:pt x="61467" y="198704"/>
                  </a:lnTo>
                  <a:lnTo>
                    <a:pt x="40081" y="198704"/>
                  </a:lnTo>
                  <a:lnTo>
                    <a:pt x="39381" y="196697"/>
                  </a:lnTo>
                  <a:close/>
                </a:path>
                <a:path w="64769" h="430529">
                  <a:moveTo>
                    <a:pt x="64211" y="177520"/>
                  </a:moveTo>
                  <a:lnTo>
                    <a:pt x="40081" y="198704"/>
                  </a:lnTo>
                  <a:lnTo>
                    <a:pt x="61467" y="198704"/>
                  </a:lnTo>
                  <a:lnTo>
                    <a:pt x="64211" y="196430"/>
                  </a:lnTo>
                  <a:lnTo>
                    <a:pt x="64211" y="177520"/>
                  </a:lnTo>
                  <a:close/>
                </a:path>
                <a:path w="64769" h="430529">
                  <a:moveTo>
                    <a:pt x="13207" y="121919"/>
                  </a:moveTo>
                  <a:lnTo>
                    <a:pt x="0" y="121919"/>
                  </a:lnTo>
                  <a:lnTo>
                    <a:pt x="0" y="173024"/>
                  </a:lnTo>
                  <a:lnTo>
                    <a:pt x="64211" y="173024"/>
                  </a:lnTo>
                  <a:lnTo>
                    <a:pt x="64211" y="157886"/>
                  </a:lnTo>
                  <a:lnTo>
                    <a:pt x="13207" y="157886"/>
                  </a:lnTo>
                  <a:lnTo>
                    <a:pt x="13207" y="121919"/>
                  </a:lnTo>
                  <a:close/>
                </a:path>
                <a:path w="64769" h="430529">
                  <a:moveTo>
                    <a:pt x="38430" y="122745"/>
                  </a:moveTo>
                  <a:lnTo>
                    <a:pt x="25501" y="122745"/>
                  </a:lnTo>
                  <a:lnTo>
                    <a:pt x="25501" y="157886"/>
                  </a:lnTo>
                  <a:lnTo>
                    <a:pt x="38430" y="157886"/>
                  </a:lnTo>
                  <a:lnTo>
                    <a:pt x="38430" y="122745"/>
                  </a:lnTo>
                  <a:close/>
                </a:path>
                <a:path w="64769" h="430529">
                  <a:moveTo>
                    <a:pt x="64211" y="121919"/>
                  </a:moveTo>
                  <a:lnTo>
                    <a:pt x="51193" y="121919"/>
                  </a:lnTo>
                  <a:lnTo>
                    <a:pt x="51193" y="157886"/>
                  </a:lnTo>
                  <a:lnTo>
                    <a:pt x="64211" y="157886"/>
                  </a:lnTo>
                  <a:lnTo>
                    <a:pt x="64211" y="121919"/>
                  </a:lnTo>
                  <a:close/>
                </a:path>
                <a:path w="64769" h="430529">
                  <a:moveTo>
                    <a:pt x="0" y="60185"/>
                  </a:moveTo>
                  <a:lnTo>
                    <a:pt x="0" y="93116"/>
                  </a:lnTo>
                  <a:lnTo>
                    <a:pt x="1498" y="102379"/>
                  </a:lnTo>
                  <a:lnTo>
                    <a:pt x="5662" y="109334"/>
                  </a:lnTo>
                  <a:lnTo>
                    <a:pt x="11996" y="113708"/>
                  </a:lnTo>
                  <a:lnTo>
                    <a:pt x="20002" y="115227"/>
                  </a:lnTo>
                  <a:lnTo>
                    <a:pt x="27937" y="113805"/>
                  </a:lnTo>
                  <a:lnTo>
                    <a:pt x="33778" y="109770"/>
                  </a:lnTo>
                  <a:lnTo>
                    <a:pt x="37386" y="103466"/>
                  </a:lnTo>
                  <a:lnTo>
                    <a:pt x="37893" y="100088"/>
                  </a:lnTo>
                  <a:lnTo>
                    <a:pt x="15786" y="100088"/>
                  </a:lnTo>
                  <a:lnTo>
                    <a:pt x="13385" y="97434"/>
                  </a:lnTo>
                  <a:lnTo>
                    <a:pt x="13385" y="66141"/>
                  </a:lnTo>
                  <a:lnTo>
                    <a:pt x="0" y="60185"/>
                  </a:lnTo>
                  <a:close/>
                </a:path>
                <a:path w="64769" h="430529">
                  <a:moveTo>
                    <a:pt x="63084" y="74231"/>
                  </a:moveTo>
                  <a:lnTo>
                    <a:pt x="48437" y="74231"/>
                  </a:lnTo>
                  <a:lnTo>
                    <a:pt x="50825" y="76885"/>
                  </a:lnTo>
                  <a:lnTo>
                    <a:pt x="50825" y="113398"/>
                  </a:lnTo>
                  <a:lnTo>
                    <a:pt x="64211" y="113398"/>
                  </a:lnTo>
                  <a:lnTo>
                    <a:pt x="64120" y="80644"/>
                  </a:lnTo>
                  <a:lnTo>
                    <a:pt x="63084" y="74231"/>
                  </a:lnTo>
                  <a:close/>
                </a:path>
                <a:path w="64769" h="430529">
                  <a:moveTo>
                    <a:pt x="43853" y="59093"/>
                  </a:moveTo>
                  <a:lnTo>
                    <a:pt x="36110" y="60462"/>
                  </a:lnTo>
                  <a:lnTo>
                    <a:pt x="30343" y="64411"/>
                  </a:lnTo>
                  <a:lnTo>
                    <a:pt x="26743" y="70698"/>
                  </a:lnTo>
                  <a:lnTo>
                    <a:pt x="25501" y="79082"/>
                  </a:lnTo>
                  <a:lnTo>
                    <a:pt x="25501" y="97434"/>
                  </a:lnTo>
                  <a:lnTo>
                    <a:pt x="23025" y="100088"/>
                  </a:lnTo>
                  <a:lnTo>
                    <a:pt x="37893" y="100088"/>
                  </a:lnTo>
                  <a:lnTo>
                    <a:pt x="38620" y="95237"/>
                  </a:lnTo>
                  <a:lnTo>
                    <a:pt x="38620" y="76885"/>
                  </a:lnTo>
                  <a:lnTo>
                    <a:pt x="41008" y="74231"/>
                  </a:lnTo>
                  <a:lnTo>
                    <a:pt x="63084" y="74231"/>
                  </a:lnTo>
                  <a:lnTo>
                    <a:pt x="62707" y="71898"/>
                  </a:lnTo>
                  <a:lnTo>
                    <a:pt x="58504" y="64947"/>
                  </a:lnTo>
                  <a:lnTo>
                    <a:pt x="52065" y="60597"/>
                  </a:lnTo>
                  <a:lnTo>
                    <a:pt x="43853" y="59093"/>
                  </a:lnTo>
                  <a:close/>
                </a:path>
                <a:path w="64769" h="430529">
                  <a:moveTo>
                    <a:pt x="0" y="1092"/>
                  </a:moveTo>
                  <a:lnTo>
                    <a:pt x="0" y="34035"/>
                  </a:lnTo>
                  <a:lnTo>
                    <a:pt x="1498" y="43298"/>
                  </a:lnTo>
                  <a:lnTo>
                    <a:pt x="5662" y="50253"/>
                  </a:lnTo>
                  <a:lnTo>
                    <a:pt x="11996" y="54627"/>
                  </a:lnTo>
                  <a:lnTo>
                    <a:pt x="20002" y="56146"/>
                  </a:lnTo>
                  <a:lnTo>
                    <a:pt x="27937" y="54725"/>
                  </a:lnTo>
                  <a:lnTo>
                    <a:pt x="33778" y="50688"/>
                  </a:lnTo>
                  <a:lnTo>
                    <a:pt x="37386" y="44380"/>
                  </a:lnTo>
                  <a:lnTo>
                    <a:pt x="37892" y="41008"/>
                  </a:lnTo>
                  <a:lnTo>
                    <a:pt x="15786" y="41008"/>
                  </a:lnTo>
                  <a:lnTo>
                    <a:pt x="13385" y="38353"/>
                  </a:lnTo>
                  <a:lnTo>
                    <a:pt x="13385" y="7061"/>
                  </a:lnTo>
                  <a:lnTo>
                    <a:pt x="0" y="1092"/>
                  </a:lnTo>
                  <a:close/>
                </a:path>
                <a:path w="64769" h="430529">
                  <a:moveTo>
                    <a:pt x="63083" y="15138"/>
                  </a:moveTo>
                  <a:lnTo>
                    <a:pt x="48437" y="15138"/>
                  </a:lnTo>
                  <a:lnTo>
                    <a:pt x="50825" y="17805"/>
                  </a:lnTo>
                  <a:lnTo>
                    <a:pt x="50825" y="54317"/>
                  </a:lnTo>
                  <a:lnTo>
                    <a:pt x="64211" y="54317"/>
                  </a:lnTo>
                  <a:lnTo>
                    <a:pt x="64120" y="21551"/>
                  </a:lnTo>
                  <a:lnTo>
                    <a:pt x="63083" y="15138"/>
                  </a:lnTo>
                  <a:close/>
                </a:path>
                <a:path w="64769" h="430529">
                  <a:moveTo>
                    <a:pt x="43853" y="0"/>
                  </a:moveTo>
                  <a:lnTo>
                    <a:pt x="36110" y="1369"/>
                  </a:lnTo>
                  <a:lnTo>
                    <a:pt x="30343" y="5319"/>
                  </a:lnTo>
                  <a:lnTo>
                    <a:pt x="26743" y="11610"/>
                  </a:lnTo>
                  <a:lnTo>
                    <a:pt x="25501" y="20002"/>
                  </a:lnTo>
                  <a:lnTo>
                    <a:pt x="25501" y="38353"/>
                  </a:lnTo>
                  <a:lnTo>
                    <a:pt x="23025" y="41008"/>
                  </a:lnTo>
                  <a:lnTo>
                    <a:pt x="37892" y="41008"/>
                  </a:lnTo>
                  <a:lnTo>
                    <a:pt x="38620" y="36144"/>
                  </a:lnTo>
                  <a:lnTo>
                    <a:pt x="38620" y="17805"/>
                  </a:lnTo>
                  <a:lnTo>
                    <a:pt x="41008" y="15138"/>
                  </a:lnTo>
                  <a:lnTo>
                    <a:pt x="63083" y="15138"/>
                  </a:lnTo>
                  <a:lnTo>
                    <a:pt x="62707" y="12810"/>
                  </a:lnTo>
                  <a:lnTo>
                    <a:pt x="58504" y="5859"/>
                  </a:lnTo>
                  <a:lnTo>
                    <a:pt x="52065" y="1506"/>
                  </a:lnTo>
                  <a:lnTo>
                    <a:pt x="43853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2659581" y="5225805"/>
              <a:ext cx="64769" cy="496570"/>
            </a:xfrm>
            <a:custGeom>
              <a:avLst/>
              <a:gdLst/>
              <a:ahLst/>
              <a:cxnLst/>
              <a:rect l="l" t="t" r="r" b="b"/>
              <a:pathLst>
                <a:path w="64769" h="496570">
                  <a:moveTo>
                    <a:pt x="64223" y="421271"/>
                  </a:moveTo>
                  <a:lnTo>
                    <a:pt x="0" y="448703"/>
                  </a:lnTo>
                  <a:lnTo>
                    <a:pt x="0" y="468718"/>
                  </a:lnTo>
                  <a:lnTo>
                    <a:pt x="64223" y="496239"/>
                  </a:lnTo>
                  <a:lnTo>
                    <a:pt x="64223" y="480555"/>
                  </a:lnTo>
                  <a:lnTo>
                    <a:pt x="50647" y="475132"/>
                  </a:lnTo>
                  <a:lnTo>
                    <a:pt x="50647" y="470357"/>
                  </a:lnTo>
                  <a:lnTo>
                    <a:pt x="38900" y="470357"/>
                  </a:lnTo>
                  <a:lnTo>
                    <a:pt x="23304" y="464121"/>
                  </a:lnTo>
                  <a:lnTo>
                    <a:pt x="10744" y="459447"/>
                  </a:lnTo>
                  <a:lnTo>
                    <a:pt x="23304" y="454672"/>
                  </a:lnTo>
                  <a:lnTo>
                    <a:pt x="38900" y="448348"/>
                  </a:lnTo>
                  <a:lnTo>
                    <a:pt x="50647" y="448348"/>
                  </a:lnTo>
                  <a:lnTo>
                    <a:pt x="50647" y="443661"/>
                  </a:lnTo>
                  <a:lnTo>
                    <a:pt x="64223" y="438162"/>
                  </a:lnTo>
                  <a:lnTo>
                    <a:pt x="64223" y="421271"/>
                  </a:lnTo>
                  <a:close/>
                </a:path>
                <a:path w="64769" h="496570">
                  <a:moveTo>
                    <a:pt x="50647" y="448348"/>
                  </a:moveTo>
                  <a:lnTo>
                    <a:pt x="38900" y="448348"/>
                  </a:lnTo>
                  <a:lnTo>
                    <a:pt x="38900" y="470357"/>
                  </a:lnTo>
                  <a:lnTo>
                    <a:pt x="50647" y="470357"/>
                  </a:lnTo>
                  <a:lnTo>
                    <a:pt x="50647" y="448348"/>
                  </a:lnTo>
                  <a:close/>
                </a:path>
                <a:path w="64769" h="496570">
                  <a:moveTo>
                    <a:pt x="64223" y="340550"/>
                  </a:moveTo>
                  <a:lnTo>
                    <a:pt x="0" y="340550"/>
                  </a:lnTo>
                  <a:lnTo>
                    <a:pt x="0" y="364401"/>
                  </a:lnTo>
                  <a:lnTo>
                    <a:pt x="33680" y="375310"/>
                  </a:lnTo>
                  <a:lnTo>
                    <a:pt x="48082" y="379260"/>
                  </a:lnTo>
                  <a:lnTo>
                    <a:pt x="33680" y="383209"/>
                  </a:lnTo>
                  <a:lnTo>
                    <a:pt x="0" y="394131"/>
                  </a:lnTo>
                  <a:lnTo>
                    <a:pt x="0" y="418071"/>
                  </a:lnTo>
                  <a:lnTo>
                    <a:pt x="64223" y="418071"/>
                  </a:lnTo>
                  <a:lnTo>
                    <a:pt x="64223" y="404494"/>
                  </a:lnTo>
                  <a:lnTo>
                    <a:pt x="7340" y="404494"/>
                  </a:lnTo>
                  <a:lnTo>
                    <a:pt x="64223" y="386333"/>
                  </a:lnTo>
                  <a:lnTo>
                    <a:pt x="64223" y="372287"/>
                  </a:lnTo>
                  <a:lnTo>
                    <a:pt x="7251" y="354037"/>
                  </a:lnTo>
                  <a:lnTo>
                    <a:pt x="64223" y="354037"/>
                  </a:lnTo>
                  <a:lnTo>
                    <a:pt x="64223" y="340550"/>
                  </a:lnTo>
                  <a:close/>
                </a:path>
                <a:path w="64769" h="496570">
                  <a:moveTo>
                    <a:pt x="64223" y="403758"/>
                  </a:moveTo>
                  <a:lnTo>
                    <a:pt x="22110" y="403948"/>
                  </a:lnTo>
                  <a:lnTo>
                    <a:pt x="7340" y="404494"/>
                  </a:lnTo>
                  <a:lnTo>
                    <a:pt x="64223" y="404494"/>
                  </a:lnTo>
                  <a:lnTo>
                    <a:pt x="64223" y="403758"/>
                  </a:lnTo>
                  <a:close/>
                </a:path>
                <a:path w="64769" h="496570">
                  <a:moveTo>
                    <a:pt x="64223" y="354037"/>
                  </a:moveTo>
                  <a:lnTo>
                    <a:pt x="7251" y="354037"/>
                  </a:lnTo>
                  <a:lnTo>
                    <a:pt x="22110" y="354583"/>
                  </a:lnTo>
                  <a:lnTo>
                    <a:pt x="64223" y="354774"/>
                  </a:lnTo>
                  <a:lnTo>
                    <a:pt x="64223" y="354037"/>
                  </a:lnTo>
                  <a:close/>
                </a:path>
                <a:path w="64769" h="496570">
                  <a:moveTo>
                    <a:pt x="13220" y="277152"/>
                  </a:moveTo>
                  <a:lnTo>
                    <a:pt x="0" y="277152"/>
                  </a:lnTo>
                  <a:lnTo>
                    <a:pt x="0" y="328256"/>
                  </a:lnTo>
                  <a:lnTo>
                    <a:pt x="64223" y="328256"/>
                  </a:lnTo>
                  <a:lnTo>
                    <a:pt x="64223" y="313118"/>
                  </a:lnTo>
                  <a:lnTo>
                    <a:pt x="13220" y="313118"/>
                  </a:lnTo>
                  <a:lnTo>
                    <a:pt x="13220" y="277152"/>
                  </a:lnTo>
                  <a:close/>
                </a:path>
                <a:path w="64769" h="496570">
                  <a:moveTo>
                    <a:pt x="38442" y="277977"/>
                  </a:moveTo>
                  <a:lnTo>
                    <a:pt x="25501" y="277977"/>
                  </a:lnTo>
                  <a:lnTo>
                    <a:pt x="25501" y="313118"/>
                  </a:lnTo>
                  <a:lnTo>
                    <a:pt x="38442" y="313118"/>
                  </a:lnTo>
                  <a:lnTo>
                    <a:pt x="38442" y="277977"/>
                  </a:lnTo>
                  <a:close/>
                </a:path>
                <a:path w="64769" h="496570">
                  <a:moveTo>
                    <a:pt x="64223" y="277152"/>
                  </a:moveTo>
                  <a:lnTo>
                    <a:pt x="51193" y="277152"/>
                  </a:lnTo>
                  <a:lnTo>
                    <a:pt x="51193" y="313118"/>
                  </a:lnTo>
                  <a:lnTo>
                    <a:pt x="64223" y="313118"/>
                  </a:lnTo>
                  <a:lnTo>
                    <a:pt x="64223" y="277152"/>
                  </a:lnTo>
                  <a:close/>
                </a:path>
                <a:path w="64769" h="496570">
                  <a:moveTo>
                    <a:pt x="20180" y="209727"/>
                  </a:moveTo>
                  <a:lnTo>
                    <a:pt x="12033" y="211259"/>
                  </a:lnTo>
                  <a:lnTo>
                    <a:pt x="5651" y="215653"/>
                  </a:lnTo>
                  <a:lnTo>
                    <a:pt x="1488" y="222613"/>
                  </a:lnTo>
                  <a:lnTo>
                    <a:pt x="0" y="231838"/>
                  </a:lnTo>
                  <a:lnTo>
                    <a:pt x="0" y="266509"/>
                  </a:lnTo>
                  <a:lnTo>
                    <a:pt x="64223" y="266509"/>
                  </a:lnTo>
                  <a:lnTo>
                    <a:pt x="64223" y="251371"/>
                  </a:lnTo>
                  <a:lnTo>
                    <a:pt x="13398" y="251371"/>
                  </a:lnTo>
                  <a:lnTo>
                    <a:pt x="13398" y="227710"/>
                  </a:lnTo>
                  <a:lnTo>
                    <a:pt x="16713" y="224955"/>
                  </a:lnTo>
                  <a:lnTo>
                    <a:pt x="39394" y="224955"/>
                  </a:lnTo>
                  <a:lnTo>
                    <a:pt x="37564" y="219704"/>
                  </a:lnTo>
                  <a:lnTo>
                    <a:pt x="33204" y="214287"/>
                  </a:lnTo>
                  <a:lnTo>
                    <a:pt x="27310" y="210898"/>
                  </a:lnTo>
                  <a:lnTo>
                    <a:pt x="20180" y="209727"/>
                  </a:lnTo>
                  <a:close/>
                </a:path>
                <a:path w="64769" h="496570">
                  <a:moveTo>
                    <a:pt x="39394" y="224955"/>
                  </a:moveTo>
                  <a:lnTo>
                    <a:pt x="24777" y="224955"/>
                  </a:lnTo>
                  <a:lnTo>
                    <a:pt x="28079" y="227710"/>
                  </a:lnTo>
                  <a:lnTo>
                    <a:pt x="28079" y="251371"/>
                  </a:lnTo>
                  <a:lnTo>
                    <a:pt x="40639" y="251371"/>
                  </a:lnTo>
                  <a:lnTo>
                    <a:pt x="40639" y="244220"/>
                  </a:lnTo>
                  <a:lnTo>
                    <a:pt x="61479" y="226961"/>
                  </a:lnTo>
                  <a:lnTo>
                    <a:pt x="40093" y="226961"/>
                  </a:lnTo>
                  <a:lnTo>
                    <a:pt x="39394" y="224955"/>
                  </a:lnTo>
                  <a:close/>
                </a:path>
                <a:path w="64769" h="496570">
                  <a:moveTo>
                    <a:pt x="64223" y="205778"/>
                  </a:moveTo>
                  <a:lnTo>
                    <a:pt x="40093" y="226961"/>
                  </a:lnTo>
                  <a:lnTo>
                    <a:pt x="61479" y="226961"/>
                  </a:lnTo>
                  <a:lnTo>
                    <a:pt x="64223" y="224688"/>
                  </a:lnTo>
                  <a:lnTo>
                    <a:pt x="64223" y="205778"/>
                  </a:lnTo>
                  <a:close/>
                </a:path>
                <a:path w="64769" h="496570">
                  <a:moveTo>
                    <a:pt x="64223" y="186143"/>
                  </a:moveTo>
                  <a:lnTo>
                    <a:pt x="0" y="186143"/>
                  </a:lnTo>
                  <a:lnTo>
                    <a:pt x="0" y="201282"/>
                  </a:lnTo>
                  <a:lnTo>
                    <a:pt x="64223" y="201282"/>
                  </a:lnTo>
                  <a:lnTo>
                    <a:pt x="64223" y="186143"/>
                  </a:lnTo>
                  <a:close/>
                </a:path>
                <a:path w="64769" h="496570">
                  <a:moveTo>
                    <a:pt x="13588" y="128435"/>
                  </a:moveTo>
                  <a:lnTo>
                    <a:pt x="0" y="128435"/>
                  </a:lnTo>
                  <a:lnTo>
                    <a:pt x="50" y="146430"/>
                  </a:lnTo>
                  <a:lnTo>
                    <a:pt x="2363" y="159253"/>
                  </a:lnTo>
                  <a:lnTo>
                    <a:pt x="8924" y="168859"/>
                  </a:lnTo>
                  <a:lnTo>
                    <a:pt x="18891" y="174769"/>
                  </a:lnTo>
                  <a:lnTo>
                    <a:pt x="31470" y="176783"/>
                  </a:lnTo>
                  <a:lnTo>
                    <a:pt x="32753" y="176783"/>
                  </a:lnTo>
                  <a:lnTo>
                    <a:pt x="45618" y="174760"/>
                  </a:lnTo>
                  <a:lnTo>
                    <a:pt x="55508" y="168917"/>
                  </a:lnTo>
                  <a:lnTo>
                    <a:pt x="60489" y="161645"/>
                  </a:lnTo>
                  <a:lnTo>
                    <a:pt x="21285" y="161645"/>
                  </a:lnTo>
                  <a:lnTo>
                    <a:pt x="13588" y="155968"/>
                  </a:lnTo>
                  <a:lnTo>
                    <a:pt x="13588" y="128435"/>
                  </a:lnTo>
                  <a:close/>
                </a:path>
                <a:path w="64769" h="496570">
                  <a:moveTo>
                    <a:pt x="50736" y="140182"/>
                  </a:moveTo>
                  <a:lnTo>
                    <a:pt x="50736" y="155422"/>
                  </a:lnTo>
                  <a:lnTo>
                    <a:pt x="44132" y="161645"/>
                  </a:lnTo>
                  <a:lnTo>
                    <a:pt x="60489" y="161645"/>
                  </a:lnTo>
                  <a:lnTo>
                    <a:pt x="61889" y="159601"/>
                  </a:lnTo>
                  <a:lnTo>
                    <a:pt x="64223" y="147154"/>
                  </a:lnTo>
                  <a:lnTo>
                    <a:pt x="64223" y="146430"/>
                  </a:lnTo>
                  <a:lnTo>
                    <a:pt x="50736" y="140182"/>
                  </a:lnTo>
                  <a:close/>
                </a:path>
                <a:path w="64769" h="496570">
                  <a:moveTo>
                    <a:pt x="64223" y="63487"/>
                  </a:moveTo>
                  <a:lnTo>
                    <a:pt x="0" y="90919"/>
                  </a:lnTo>
                  <a:lnTo>
                    <a:pt x="0" y="110909"/>
                  </a:lnTo>
                  <a:lnTo>
                    <a:pt x="64223" y="138442"/>
                  </a:lnTo>
                  <a:lnTo>
                    <a:pt x="64223" y="122745"/>
                  </a:lnTo>
                  <a:lnTo>
                    <a:pt x="50647" y="117335"/>
                  </a:lnTo>
                  <a:lnTo>
                    <a:pt x="50647" y="112572"/>
                  </a:lnTo>
                  <a:lnTo>
                    <a:pt x="38900" y="112572"/>
                  </a:lnTo>
                  <a:lnTo>
                    <a:pt x="23304" y="106337"/>
                  </a:lnTo>
                  <a:lnTo>
                    <a:pt x="10744" y="101650"/>
                  </a:lnTo>
                  <a:lnTo>
                    <a:pt x="23304" y="96875"/>
                  </a:lnTo>
                  <a:lnTo>
                    <a:pt x="38900" y="90550"/>
                  </a:lnTo>
                  <a:lnTo>
                    <a:pt x="50647" y="90550"/>
                  </a:lnTo>
                  <a:lnTo>
                    <a:pt x="50647" y="85877"/>
                  </a:lnTo>
                  <a:lnTo>
                    <a:pt x="64223" y="80365"/>
                  </a:lnTo>
                  <a:lnTo>
                    <a:pt x="64223" y="63487"/>
                  </a:lnTo>
                  <a:close/>
                </a:path>
                <a:path w="64769" h="496570">
                  <a:moveTo>
                    <a:pt x="50647" y="90550"/>
                  </a:moveTo>
                  <a:lnTo>
                    <a:pt x="38900" y="90550"/>
                  </a:lnTo>
                  <a:lnTo>
                    <a:pt x="38900" y="112572"/>
                  </a:lnTo>
                  <a:lnTo>
                    <a:pt x="50647" y="112572"/>
                  </a:lnTo>
                  <a:lnTo>
                    <a:pt x="50647" y="90550"/>
                  </a:lnTo>
                  <a:close/>
                </a:path>
                <a:path w="64769" h="496570">
                  <a:moveTo>
                    <a:pt x="64223" y="13855"/>
                  </a:moveTo>
                  <a:lnTo>
                    <a:pt x="44957" y="13855"/>
                  </a:lnTo>
                  <a:lnTo>
                    <a:pt x="34315" y="20091"/>
                  </a:lnTo>
                  <a:lnTo>
                    <a:pt x="0" y="41833"/>
                  </a:lnTo>
                  <a:lnTo>
                    <a:pt x="0" y="60274"/>
                  </a:lnTo>
                  <a:lnTo>
                    <a:pt x="64223" y="60274"/>
                  </a:lnTo>
                  <a:lnTo>
                    <a:pt x="64223" y="46240"/>
                  </a:lnTo>
                  <a:lnTo>
                    <a:pt x="17805" y="46240"/>
                  </a:lnTo>
                  <a:lnTo>
                    <a:pt x="28257" y="40093"/>
                  </a:lnTo>
                  <a:lnTo>
                    <a:pt x="64223" y="17525"/>
                  </a:lnTo>
                  <a:lnTo>
                    <a:pt x="64223" y="13855"/>
                  </a:lnTo>
                  <a:close/>
                </a:path>
                <a:path w="64769" h="496570">
                  <a:moveTo>
                    <a:pt x="64223" y="45783"/>
                  </a:moveTo>
                  <a:lnTo>
                    <a:pt x="28536" y="45783"/>
                  </a:lnTo>
                  <a:lnTo>
                    <a:pt x="17805" y="46240"/>
                  </a:lnTo>
                  <a:lnTo>
                    <a:pt x="64223" y="46240"/>
                  </a:lnTo>
                  <a:lnTo>
                    <a:pt x="64223" y="45783"/>
                  </a:lnTo>
                  <a:close/>
                </a:path>
                <a:path w="64769" h="496570">
                  <a:moveTo>
                    <a:pt x="64223" y="0"/>
                  </a:moveTo>
                  <a:lnTo>
                    <a:pt x="0" y="0"/>
                  </a:lnTo>
                  <a:lnTo>
                    <a:pt x="0" y="14312"/>
                  </a:lnTo>
                  <a:lnTo>
                    <a:pt x="34124" y="14312"/>
                  </a:lnTo>
                  <a:lnTo>
                    <a:pt x="44957" y="13855"/>
                  </a:lnTo>
                  <a:lnTo>
                    <a:pt x="64223" y="13855"/>
                  </a:lnTo>
                  <a:lnTo>
                    <a:pt x="64223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82E45DD3-4057-3744-A2C8-2D6290C7F5B5}"/>
                </a:ext>
              </a:extLst>
            </p:cNvPr>
            <p:cNvSpPr txBox="1"/>
            <p:nvPr/>
          </p:nvSpPr>
          <p:spPr>
            <a:xfrm rot="16200000">
              <a:off x="-2271286" y="5202039"/>
              <a:ext cx="7401928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b="1" dirty="0">
                  <a:solidFill>
                    <a:srgbClr val="242B67"/>
                  </a:solidFill>
                  <a:latin typeface="Helvetica Neue"/>
                  <a:cs typeface="Helvetica Neue"/>
                </a:rPr>
                <a:t>PAGAMENTI VELOCI E SICURI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8DF585B9-56B7-8C43-B1DD-9D6364D4C4A4}"/>
                </a:ext>
              </a:extLst>
            </p:cNvPr>
            <p:cNvSpPr txBox="1"/>
            <p:nvPr/>
          </p:nvSpPr>
          <p:spPr>
            <a:xfrm rot="16200000">
              <a:off x="-1270173" y="5186651"/>
              <a:ext cx="6507699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Paga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[COMPANY NAME] con American Express: per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occuparti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meno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b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</a:b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dei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pagamenti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e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più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del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tuo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business. </a:t>
              </a: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1D6F2093-D7CC-5249-96DD-718EF2BBD5B4}"/>
              </a:ext>
            </a:extLst>
          </p:cNvPr>
          <p:cNvGrpSpPr/>
          <p:nvPr/>
        </p:nvGrpSpPr>
        <p:grpSpPr>
          <a:xfrm>
            <a:off x="4678711" y="1762686"/>
            <a:ext cx="1844426" cy="7401928"/>
            <a:chOff x="1168068" y="1762686"/>
            <a:chExt cx="1844426" cy="7401928"/>
          </a:xfrm>
        </p:grpSpPr>
        <p:sp>
          <p:nvSpPr>
            <p:cNvPr id="39" name="object 4">
              <a:extLst>
                <a:ext uri="{FF2B5EF4-FFF2-40B4-BE49-F238E27FC236}">
                  <a16:creationId xmlns:a16="http://schemas.microsoft.com/office/drawing/2014/main" id="{0F1740FC-1A8A-3449-B4F0-65EB92B84673}"/>
                </a:ext>
              </a:extLst>
            </p:cNvPr>
            <p:cNvSpPr/>
            <p:nvPr/>
          </p:nvSpPr>
          <p:spPr>
            <a:xfrm>
              <a:off x="2479094" y="5188913"/>
              <a:ext cx="533400" cy="533400"/>
            </a:xfrm>
            <a:custGeom>
              <a:avLst/>
              <a:gdLst/>
              <a:ahLst/>
              <a:cxnLst/>
              <a:rect l="l" t="t" r="r" b="b"/>
              <a:pathLst>
                <a:path w="533400" h="533400">
                  <a:moveTo>
                    <a:pt x="290398" y="0"/>
                  </a:moveTo>
                  <a:lnTo>
                    <a:pt x="0" y="0"/>
                  </a:lnTo>
                  <a:lnTo>
                    <a:pt x="0" y="533323"/>
                  </a:lnTo>
                  <a:lnTo>
                    <a:pt x="208800" y="533323"/>
                  </a:lnTo>
                  <a:lnTo>
                    <a:pt x="166179" y="515048"/>
                  </a:lnTo>
                  <a:lnTo>
                    <a:pt x="166179" y="477075"/>
                  </a:lnTo>
                  <a:lnTo>
                    <a:pt x="185686" y="468629"/>
                  </a:lnTo>
                  <a:lnTo>
                    <a:pt x="166179" y="468629"/>
                  </a:lnTo>
                  <a:lnTo>
                    <a:pt x="166179" y="421665"/>
                  </a:lnTo>
                  <a:lnTo>
                    <a:pt x="183057" y="415696"/>
                  </a:lnTo>
                  <a:lnTo>
                    <a:pt x="166179" y="409828"/>
                  </a:lnTo>
                  <a:lnTo>
                    <a:pt x="166179" y="207987"/>
                  </a:lnTo>
                  <a:lnTo>
                    <a:pt x="173647" y="207987"/>
                  </a:lnTo>
                  <a:lnTo>
                    <a:pt x="170315" y="201971"/>
                  </a:lnTo>
                  <a:lnTo>
                    <a:pt x="167989" y="195375"/>
                  </a:lnTo>
                  <a:lnTo>
                    <a:pt x="166624" y="188319"/>
                  </a:lnTo>
                  <a:lnTo>
                    <a:pt x="166240" y="181940"/>
                  </a:lnTo>
                  <a:lnTo>
                    <a:pt x="166179" y="118452"/>
                  </a:lnTo>
                  <a:lnTo>
                    <a:pt x="185686" y="110007"/>
                  </a:lnTo>
                  <a:lnTo>
                    <a:pt x="166179" y="110007"/>
                  </a:lnTo>
                  <a:lnTo>
                    <a:pt x="166179" y="71653"/>
                  </a:lnTo>
                  <a:lnTo>
                    <a:pt x="180682" y="62763"/>
                  </a:lnTo>
                  <a:lnTo>
                    <a:pt x="166179" y="62763"/>
                  </a:lnTo>
                  <a:lnTo>
                    <a:pt x="166179" y="21107"/>
                  </a:lnTo>
                  <a:lnTo>
                    <a:pt x="290398" y="21107"/>
                  </a:lnTo>
                  <a:lnTo>
                    <a:pt x="290398" y="0"/>
                  </a:lnTo>
                  <a:close/>
                </a:path>
                <a:path w="533400" h="533400">
                  <a:moveTo>
                    <a:pt x="290398" y="21107"/>
                  </a:moveTo>
                  <a:lnTo>
                    <a:pt x="259016" y="21107"/>
                  </a:lnTo>
                  <a:lnTo>
                    <a:pt x="259016" y="60464"/>
                  </a:lnTo>
                  <a:lnTo>
                    <a:pt x="245351" y="68808"/>
                  </a:lnTo>
                  <a:lnTo>
                    <a:pt x="259016" y="68808"/>
                  </a:lnTo>
                  <a:lnTo>
                    <a:pt x="259016" y="126339"/>
                  </a:lnTo>
                  <a:lnTo>
                    <a:pt x="245351" y="131660"/>
                  </a:lnTo>
                  <a:lnTo>
                    <a:pt x="245351" y="142849"/>
                  </a:lnTo>
                  <a:lnTo>
                    <a:pt x="259016" y="148094"/>
                  </a:lnTo>
                  <a:lnTo>
                    <a:pt x="259016" y="181940"/>
                  </a:lnTo>
                  <a:lnTo>
                    <a:pt x="258686" y="188397"/>
                  </a:lnTo>
                  <a:lnTo>
                    <a:pt x="257565" y="195073"/>
                  </a:lnTo>
                  <a:lnTo>
                    <a:pt x="255458" y="201694"/>
                  </a:lnTo>
                  <a:lnTo>
                    <a:pt x="252171" y="207987"/>
                  </a:lnTo>
                  <a:lnTo>
                    <a:pt x="259016" y="207987"/>
                  </a:lnTo>
                  <a:lnTo>
                    <a:pt x="259016" y="265785"/>
                  </a:lnTo>
                  <a:lnTo>
                    <a:pt x="246176" y="275691"/>
                  </a:lnTo>
                  <a:lnTo>
                    <a:pt x="259016" y="275691"/>
                  </a:lnTo>
                  <a:lnTo>
                    <a:pt x="259016" y="484962"/>
                  </a:lnTo>
                  <a:lnTo>
                    <a:pt x="245351" y="490283"/>
                  </a:lnTo>
                  <a:lnTo>
                    <a:pt x="245351" y="501472"/>
                  </a:lnTo>
                  <a:lnTo>
                    <a:pt x="259016" y="506704"/>
                  </a:lnTo>
                  <a:lnTo>
                    <a:pt x="259016" y="533323"/>
                  </a:lnTo>
                  <a:lnTo>
                    <a:pt x="533349" y="533323"/>
                  </a:lnTo>
                  <a:lnTo>
                    <a:pt x="533349" y="443877"/>
                  </a:lnTo>
                  <a:lnTo>
                    <a:pt x="290398" y="443877"/>
                  </a:lnTo>
                  <a:lnTo>
                    <a:pt x="290398" y="349300"/>
                  </a:lnTo>
                  <a:lnTo>
                    <a:pt x="303060" y="340220"/>
                  </a:lnTo>
                  <a:lnTo>
                    <a:pt x="290398" y="331139"/>
                  </a:lnTo>
                  <a:lnTo>
                    <a:pt x="290398" y="21107"/>
                  </a:lnTo>
                  <a:close/>
                </a:path>
                <a:path w="533400" h="533400">
                  <a:moveTo>
                    <a:pt x="533349" y="0"/>
                  </a:moveTo>
                  <a:lnTo>
                    <a:pt x="377710" y="0"/>
                  </a:lnTo>
                  <a:lnTo>
                    <a:pt x="381215" y="5676"/>
                  </a:lnTo>
                  <a:lnTo>
                    <a:pt x="383247" y="12788"/>
                  </a:lnTo>
                  <a:lnTo>
                    <a:pt x="383247" y="200228"/>
                  </a:lnTo>
                  <a:lnTo>
                    <a:pt x="370408" y="210121"/>
                  </a:lnTo>
                  <a:lnTo>
                    <a:pt x="383247" y="210121"/>
                  </a:lnTo>
                  <a:lnTo>
                    <a:pt x="383247" y="251320"/>
                  </a:lnTo>
                  <a:lnTo>
                    <a:pt x="358978" y="251320"/>
                  </a:lnTo>
                  <a:lnTo>
                    <a:pt x="361238" y="257022"/>
                  </a:lnTo>
                  <a:lnTo>
                    <a:pt x="362508" y="263626"/>
                  </a:lnTo>
                  <a:lnTo>
                    <a:pt x="362508" y="273062"/>
                  </a:lnTo>
                  <a:lnTo>
                    <a:pt x="383247" y="273062"/>
                  </a:lnTo>
                  <a:lnTo>
                    <a:pt x="383247" y="331495"/>
                  </a:lnTo>
                  <a:lnTo>
                    <a:pt x="370306" y="340677"/>
                  </a:lnTo>
                  <a:lnTo>
                    <a:pt x="383247" y="349656"/>
                  </a:lnTo>
                  <a:lnTo>
                    <a:pt x="383247" y="443877"/>
                  </a:lnTo>
                  <a:lnTo>
                    <a:pt x="533349" y="443877"/>
                  </a:lnTo>
                  <a:lnTo>
                    <a:pt x="533349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0" name="object 5">
              <a:extLst>
                <a:ext uri="{FF2B5EF4-FFF2-40B4-BE49-F238E27FC236}">
                  <a16:creationId xmlns:a16="http://schemas.microsoft.com/office/drawing/2014/main" id="{554B106F-89F3-2F44-BEA2-24C4C4E86FE9}"/>
                </a:ext>
              </a:extLst>
            </p:cNvPr>
            <p:cNvSpPr/>
            <p:nvPr/>
          </p:nvSpPr>
          <p:spPr>
            <a:xfrm>
              <a:off x="2783814" y="5187662"/>
              <a:ext cx="64769" cy="430530"/>
            </a:xfrm>
            <a:custGeom>
              <a:avLst/>
              <a:gdLst/>
              <a:ahLst/>
              <a:cxnLst/>
              <a:rect l="l" t="t" r="r" b="b"/>
              <a:pathLst>
                <a:path w="64769" h="430529">
                  <a:moveTo>
                    <a:pt x="13207" y="379082"/>
                  </a:moveTo>
                  <a:lnTo>
                    <a:pt x="0" y="379082"/>
                  </a:lnTo>
                  <a:lnTo>
                    <a:pt x="0" y="430187"/>
                  </a:lnTo>
                  <a:lnTo>
                    <a:pt x="64211" y="430187"/>
                  </a:lnTo>
                  <a:lnTo>
                    <a:pt x="64211" y="415048"/>
                  </a:lnTo>
                  <a:lnTo>
                    <a:pt x="13207" y="415048"/>
                  </a:lnTo>
                  <a:lnTo>
                    <a:pt x="13207" y="379082"/>
                  </a:lnTo>
                  <a:close/>
                </a:path>
                <a:path w="64769" h="430529">
                  <a:moveTo>
                    <a:pt x="38430" y="379907"/>
                  </a:moveTo>
                  <a:lnTo>
                    <a:pt x="25501" y="379907"/>
                  </a:lnTo>
                  <a:lnTo>
                    <a:pt x="25501" y="415048"/>
                  </a:lnTo>
                  <a:lnTo>
                    <a:pt x="38430" y="415048"/>
                  </a:lnTo>
                  <a:lnTo>
                    <a:pt x="38430" y="379907"/>
                  </a:lnTo>
                  <a:close/>
                </a:path>
                <a:path w="64769" h="430529">
                  <a:moveTo>
                    <a:pt x="64211" y="379082"/>
                  </a:moveTo>
                  <a:lnTo>
                    <a:pt x="51193" y="379082"/>
                  </a:lnTo>
                  <a:lnTo>
                    <a:pt x="51193" y="415048"/>
                  </a:lnTo>
                  <a:lnTo>
                    <a:pt x="64211" y="415048"/>
                  </a:lnTo>
                  <a:lnTo>
                    <a:pt x="64211" y="379082"/>
                  </a:lnTo>
                  <a:close/>
                </a:path>
                <a:path w="64769" h="430529">
                  <a:moveTo>
                    <a:pt x="0" y="307162"/>
                  </a:moveTo>
                  <a:lnTo>
                    <a:pt x="0" y="325500"/>
                  </a:lnTo>
                  <a:lnTo>
                    <a:pt x="20827" y="341464"/>
                  </a:lnTo>
                  <a:lnTo>
                    <a:pt x="0" y="357339"/>
                  </a:lnTo>
                  <a:lnTo>
                    <a:pt x="0" y="376237"/>
                  </a:lnTo>
                  <a:lnTo>
                    <a:pt x="32105" y="350456"/>
                  </a:lnTo>
                  <a:lnTo>
                    <a:pt x="54552" y="350456"/>
                  </a:lnTo>
                  <a:lnTo>
                    <a:pt x="43205" y="341833"/>
                  </a:lnTo>
                  <a:lnTo>
                    <a:pt x="55036" y="332841"/>
                  </a:lnTo>
                  <a:lnTo>
                    <a:pt x="31838" y="332841"/>
                  </a:lnTo>
                  <a:lnTo>
                    <a:pt x="0" y="307162"/>
                  </a:lnTo>
                  <a:close/>
                </a:path>
                <a:path w="64769" h="430529">
                  <a:moveTo>
                    <a:pt x="54552" y="350456"/>
                  </a:moveTo>
                  <a:lnTo>
                    <a:pt x="32105" y="350456"/>
                  </a:lnTo>
                  <a:lnTo>
                    <a:pt x="64211" y="376148"/>
                  </a:lnTo>
                  <a:lnTo>
                    <a:pt x="64211" y="357797"/>
                  </a:lnTo>
                  <a:lnTo>
                    <a:pt x="54552" y="350456"/>
                  </a:lnTo>
                  <a:close/>
                </a:path>
                <a:path w="64769" h="430529">
                  <a:moveTo>
                    <a:pt x="64211" y="306971"/>
                  </a:moveTo>
                  <a:lnTo>
                    <a:pt x="31838" y="332841"/>
                  </a:lnTo>
                  <a:lnTo>
                    <a:pt x="55036" y="332841"/>
                  </a:lnTo>
                  <a:lnTo>
                    <a:pt x="64211" y="325869"/>
                  </a:lnTo>
                  <a:lnTo>
                    <a:pt x="64211" y="306971"/>
                  </a:lnTo>
                  <a:close/>
                </a:path>
                <a:path w="64769" h="430529">
                  <a:moveTo>
                    <a:pt x="21462" y="246697"/>
                  </a:moveTo>
                  <a:lnTo>
                    <a:pt x="12730" y="248228"/>
                  </a:lnTo>
                  <a:lnTo>
                    <a:pt x="5949" y="252622"/>
                  </a:lnTo>
                  <a:lnTo>
                    <a:pt x="1560" y="259577"/>
                  </a:lnTo>
                  <a:lnTo>
                    <a:pt x="0" y="268795"/>
                  </a:lnTo>
                  <a:lnTo>
                    <a:pt x="0" y="303949"/>
                  </a:lnTo>
                  <a:lnTo>
                    <a:pt x="64211" y="303949"/>
                  </a:lnTo>
                  <a:lnTo>
                    <a:pt x="64211" y="288810"/>
                  </a:lnTo>
                  <a:lnTo>
                    <a:pt x="13385" y="288810"/>
                  </a:lnTo>
                  <a:lnTo>
                    <a:pt x="13385" y="264680"/>
                  </a:lnTo>
                  <a:lnTo>
                    <a:pt x="16967" y="261924"/>
                  </a:lnTo>
                  <a:lnTo>
                    <a:pt x="41650" y="261924"/>
                  </a:lnTo>
                  <a:lnTo>
                    <a:pt x="41301" y="259893"/>
                  </a:lnTo>
                  <a:lnTo>
                    <a:pt x="36804" y="252763"/>
                  </a:lnTo>
                  <a:lnTo>
                    <a:pt x="30002" y="248264"/>
                  </a:lnTo>
                  <a:lnTo>
                    <a:pt x="21462" y="246697"/>
                  </a:lnTo>
                  <a:close/>
                </a:path>
                <a:path w="64769" h="430529">
                  <a:moveTo>
                    <a:pt x="41650" y="261924"/>
                  </a:moveTo>
                  <a:lnTo>
                    <a:pt x="25971" y="261924"/>
                  </a:lnTo>
                  <a:lnTo>
                    <a:pt x="29540" y="264680"/>
                  </a:lnTo>
                  <a:lnTo>
                    <a:pt x="29540" y="288810"/>
                  </a:lnTo>
                  <a:lnTo>
                    <a:pt x="42925" y="288810"/>
                  </a:lnTo>
                  <a:lnTo>
                    <a:pt x="42830" y="268795"/>
                  </a:lnTo>
                  <a:lnTo>
                    <a:pt x="41650" y="261924"/>
                  </a:lnTo>
                  <a:close/>
                </a:path>
                <a:path w="64769" h="430529">
                  <a:moveTo>
                    <a:pt x="20180" y="181470"/>
                  </a:moveTo>
                  <a:lnTo>
                    <a:pt x="12028" y="183003"/>
                  </a:lnTo>
                  <a:lnTo>
                    <a:pt x="5646" y="187401"/>
                  </a:lnTo>
                  <a:lnTo>
                    <a:pt x="1486" y="194361"/>
                  </a:lnTo>
                  <a:lnTo>
                    <a:pt x="0" y="203580"/>
                  </a:lnTo>
                  <a:lnTo>
                    <a:pt x="0" y="238251"/>
                  </a:lnTo>
                  <a:lnTo>
                    <a:pt x="64211" y="238251"/>
                  </a:lnTo>
                  <a:lnTo>
                    <a:pt x="64211" y="223113"/>
                  </a:lnTo>
                  <a:lnTo>
                    <a:pt x="13385" y="223113"/>
                  </a:lnTo>
                  <a:lnTo>
                    <a:pt x="13385" y="199453"/>
                  </a:lnTo>
                  <a:lnTo>
                    <a:pt x="16700" y="196697"/>
                  </a:lnTo>
                  <a:lnTo>
                    <a:pt x="39381" y="196697"/>
                  </a:lnTo>
                  <a:lnTo>
                    <a:pt x="37552" y="191446"/>
                  </a:lnTo>
                  <a:lnTo>
                    <a:pt x="33193" y="186029"/>
                  </a:lnTo>
                  <a:lnTo>
                    <a:pt x="27302" y="182641"/>
                  </a:lnTo>
                  <a:lnTo>
                    <a:pt x="20180" y="181470"/>
                  </a:lnTo>
                  <a:close/>
                </a:path>
                <a:path w="64769" h="430529">
                  <a:moveTo>
                    <a:pt x="39381" y="196697"/>
                  </a:moveTo>
                  <a:lnTo>
                    <a:pt x="24764" y="196697"/>
                  </a:lnTo>
                  <a:lnTo>
                    <a:pt x="28066" y="199453"/>
                  </a:lnTo>
                  <a:lnTo>
                    <a:pt x="28066" y="223113"/>
                  </a:lnTo>
                  <a:lnTo>
                    <a:pt x="40639" y="223113"/>
                  </a:lnTo>
                  <a:lnTo>
                    <a:pt x="40639" y="215963"/>
                  </a:lnTo>
                  <a:lnTo>
                    <a:pt x="61467" y="198704"/>
                  </a:lnTo>
                  <a:lnTo>
                    <a:pt x="40081" y="198704"/>
                  </a:lnTo>
                  <a:lnTo>
                    <a:pt x="39381" y="196697"/>
                  </a:lnTo>
                  <a:close/>
                </a:path>
                <a:path w="64769" h="430529">
                  <a:moveTo>
                    <a:pt x="64211" y="177520"/>
                  </a:moveTo>
                  <a:lnTo>
                    <a:pt x="40081" y="198704"/>
                  </a:lnTo>
                  <a:lnTo>
                    <a:pt x="61467" y="198704"/>
                  </a:lnTo>
                  <a:lnTo>
                    <a:pt x="64211" y="196430"/>
                  </a:lnTo>
                  <a:lnTo>
                    <a:pt x="64211" y="177520"/>
                  </a:lnTo>
                  <a:close/>
                </a:path>
                <a:path w="64769" h="430529">
                  <a:moveTo>
                    <a:pt x="13207" y="121919"/>
                  </a:moveTo>
                  <a:lnTo>
                    <a:pt x="0" y="121919"/>
                  </a:lnTo>
                  <a:lnTo>
                    <a:pt x="0" y="173024"/>
                  </a:lnTo>
                  <a:lnTo>
                    <a:pt x="64211" y="173024"/>
                  </a:lnTo>
                  <a:lnTo>
                    <a:pt x="64211" y="157886"/>
                  </a:lnTo>
                  <a:lnTo>
                    <a:pt x="13207" y="157886"/>
                  </a:lnTo>
                  <a:lnTo>
                    <a:pt x="13207" y="121919"/>
                  </a:lnTo>
                  <a:close/>
                </a:path>
                <a:path w="64769" h="430529">
                  <a:moveTo>
                    <a:pt x="38430" y="122745"/>
                  </a:moveTo>
                  <a:lnTo>
                    <a:pt x="25501" y="122745"/>
                  </a:lnTo>
                  <a:lnTo>
                    <a:pt x="25501" y="157886"/>
                  </a:lnTo>
                  <a:lnTo>
                    <a:pt x="38430" y="157886"/>
                  </a:lnTo>
                  <a:lnTo>
                    <a:pt x="38430" y="122745"/>
                  </a:lnTo>
                  <a:close/>
                </a:path>
                <a:path w="64769" h="430529">
                  <a:moveTo>
                    <a:pt x="64211" y="121919"/>
                  </a:moveTo>
                  <a:lnTo>
                    <a:pt x="51193" y="121919"/>
                  </a:lnTo>
                  <a:lnTo>
                    <a:pt x="51193" y="157886"/>
                  </a:lnTo>
                  <a:lnTo>
                    <a:pt x="64211" y="157886"/>
                  </a:lnTo>
                  <a:lnTo>
                    <a:pt x="64211" y="121919"/>
                  </a:lnTo>
                  <a:close/>
                </a:path>
                <a:path w="64769" h="430529">
                  <a:moveTo>
                    <a:pt x="0" y="60185"/>
                  </a:moveTo>
                  <a:lnTo>
                    <a:pt x="0" y="93116"/>
                  </a:lnTo>
                  <a:lnTo>
                    <a:pt x="1498" y="102379"/>
                  </a:lnTo>
                  <a:lnTo>
                    <a:pt x="5662" y="109334"/>
                  </a:lnTo>
                  <a:lnTo>
                    <a:pt x="11996" y="113708"/>
                  </a:lnTo>
                  <a:lnTo>
                    <a:pt x="20002" y="115227"/>
                  </a:lnTo>
                  <a:lnTo>
                    <a:pt x="27937" y="113805"/>
                  </a:lnTo>
                  <a:lnTo>
                    <a:pt x="33778" y="109770"/>
                  </a:lnTo>
                  <a:lnTo>
                    <a:pt x="37386" y="103466"/>
                  </a:lnTo>
                  <a:lnTo>
                    <a:pt x="37893" y="100088"/>
                  </a:lnTo>
                  <a:lnTo>
                    <a:pt x="15786" y="100088"/>
                  </a:lnTo>
                  <a:lnTo>
                    <a:pt x="13385" y="97434"/>
                  </a:lnTo>
                  <a:lnTo>
                    <a:pt x="13385" y="66141"/>
                  </a:lnTo>
                  <a:lnTo>
                    <a:pt x="0" y="60185"/>
                  </a:lnTo>
                  <a:close/>
                </a:path>
                <a:path w="64769" h="430529">
                  <a:moveTo>
                    <a:pt x="63084" y="74231"/>
                  </a:moveTo>
                  <a:lnTo>
                    <a:pt x="48437" y="74231"/>
                  </a:lnTo>
                  <a:lnTo>
                    <a:pt x="50825" y="76885"/>
                  </a:lnTo>
                  <a:lnTo>
                    <a:pt x="50825" y="113398"/>
                  </a:lnTo>
                  <a:lnTo>
                    <a:pt x="64211" y="113398"/>
                  </a:lnTo>
                  <a:lnTo>
                    <a:pt x="64120" y="80644"/>
                  </a:lnTo>
                  <a:lnTo>
                    <a:pt x="63084" y="74231"/>
                  </a:lnTo>
                  <a:close/>
                </a:path>
                <a:path w="64769" h="430529">
                  <a:moveTo>
                    <a:pt x="43853" y="59093"/>
                  </a:moveTo>
                  <a:lnTo>
                    <a:pt x="36110" y="60462"/>
                  </a:lnTo>
                  <a:lnTo>
                    <a:pt x="30343" y="64411"/>
                  </a:lnTo>
                  <a:lnTo>
                    <a:pt x="26743" y="70698"/>
                  </a:lnTo>
                  <a:lnTo>
                    <a:pt x="25501" y="79082"/>
                  </a:lnTo>
                  <a:lnTo>
                    <a:pt x="25501" y="97434"/>
                  </a:lnTo>
                  <a:lnTo>
                    <a:pt x="23025" y="100088"/>
                  </a:lnTo>
                  <a:lnTo>
                    <a:pt x="37893" y="100088"/>
                  </a:lnTo>
                  <a:lnTo>
                    <a:pt x="38620" y="95237"/>
                  </a:lnTo>
                  <a:lnTo>
                    <a:pt x="38620" y="76885"/>
                  </a:lnTo>
                  <a:lnTo>
                    <a:pt x="41008" y="74231"/>
                  </a:lnTo>
                  <a:lnTo>
                    <a:pt x="63084" y="74231"/>
                  </a:lnTo>
                  <a:lnTo>
                    <a:pt x="62707" y="71898"/>
                  </a:lnTo>
                  <a:lnTo>
                    <a:pt x="58504" y="64947"/>
                  </a:lnTo>
                  <a:lnTo>
                    <a:pt x="52065" y="60597"/>
                  </a:lnTo>
                  <a:lnTo>
                    <a:pt x="43853" y="59093"/>
                  </a:lnTo>
                  <a:close/>
                </a:path>
                <a:path w="64769" h="430529">
                  <a:moveTo>
                    <a:pt x="0" y="1092"/>
                  </a:moveTo>
                  <a:lnTo>
                    <a:pt x="0" y="34035"/>
                  </a:lnTo>
                  <a:lnTo>
                    <a:pt x="1498" y="43298"/>
                  </a:lnTo>
                  <a:lnTo>
                    <a:pt x="5662" y="50253"/>
                  </a:lnTo>
                  <a:lnTo>
                    <a:pt x="11996" y="54627"/>
                  </a:lnTo>
                  <a:lnTo>
                    <a:pt x="20002" y="56146"/>
                  </a:lnTo>
                  <a:lnTo>
                    <a:pt x="27937" y="54725"/>
                  </a:lnTo>
                  <a:lnTo>
                    <a:pt x="33778" y="50688"/>
                  </a:lnTo>
                  <a:lnTo>
                    <a:pt x="37386" y="44380"/>
                  </a:lnTo>
                  <a:lnTo>
                    <a:pt x="37892" y="41008"/>
                  </a:lnTo>
                  <a:lnTo>
                    <a:pt x="15786" y="41008"/>
                  </a:lnTo>
                  <a:lnTo>
                    <a:pt x="13385" y="38353"/>
                  </a:lnTo>
                  <a:lnTo>
                    <a:pt x="13385" y="7061"/>
                  </a:lnTo>
                  <a:lnTo>
                    <a:pt x="0" y="1092"/>
                  </a:lnTo>
                  <a:close/>
                </a:path>
                <a:path w="64769" h="430529">
                  <a:moveTo>
                    <a:pt x="63083" y="15138"/>
                  </a:moveTo>
                  <a:lnTo>
                    <a:pt x="48437" y="15138"/>
                  </a:lnTo>
                  <a:lnTo>
                    <a:pt x="50825" y="17805"/>
                  </a:lnTo>
                  <a:lnTo>
                    <a:pt x="50825" y="54317"/>
                  </a:lnTo>
                  <a:lnTo>
                    <a:pt x="64211" y="54317"/>
                  </a:lnTo>
                  <a:lnTo>
                    <a:pt x="64120" y="21551"/>
                  </a:lnTo>
                  <a:lnTo>
                    <a:pt x="63083" y="15138"/>
                  </a:lnTo>
                  <a:close/>
                </a:path>
                <a:path w="64769" h="430529">
                  <a:moveTo>
                    <a:pt x="43853" y="0"/>
                  </a:moveTo>
                  <a:lnTo>
                    <a:pt x="36110" y="1369"/>
                  </a:lnTo>
                  <a:lnTo>
                    <a:pt x="30343" y="5319"/>
                  </a:lnTo>
                  <a:lnTo>
                    <a:pt x="26743" y="11610"/>
                  </a:lnTo>
                  <a:lnTo>
                    <a:pt x="25501" y="20002"/>
                  </a:lnTo>
                  <a:lnTo>
                    <a:pt x="25501" y="38353"/>
                  </a:lnTo>
                  <a:lnTo>
                    <a:pt x="23025" y="41008"/>
                  </a:lnTo>
                  <a:lnTo>
                    <a:pt x="37892" y="41008"/>
                  </a:lnTo>
                  <a:lnTo>
                    <a:pt x="38620" y="36144"/>
                  </a:lnTo>
                  <a:lnTo>
                    <a:pt x="38620" y="17805"/>
                  </a:lnTo>
                  <a:lnTo>
                    <a:pt x="41008" y="15138"/>
                  </a:lnTo>
                  <a:lnTo>
                    <a:pt x="63083" y="15138"/>
                  </a:lnTo>
                  <a:lnTo>
                    <a:pt x="62707" y="12810"/>
                  </a:lnTo>
                  <a:lnTo>
                    <a:pt x="58504" y="5859"/>
                  </a:lnTo>
                  <a:lnTo>
                    <a:pt x="52065" y="1506"/>
                  </a:lnTo>
                  <a:lnTo>
                    <a:pt x="43853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1" name="object 6">
              <a:extLst>
                <a:ext uri="{FF2B5EF4-FFF2-40B4-BE49-F238E27FC236}">
                  <a16:creationId xmlns:a16="http://schemas.microsoft.com/office/drawing/2014/main" id="{9FB0FEFC-6278-2C48-9321-1964D5D36019}"/>
                </a:ext>
              </a:extLst>
            </p:cNvPr>
            <p:cNvSpPr/>
            <p:nvPr/>
          </p:nvSpPr>
          <p:spPr>
            <a:xfrm>
              <a:off x="2659581" y="5225805"/>
              <a:ext cx="64769" cy="496570"/>
            </a:xfrm>
            <a:custGeom>
              <a:avLst/>
              <a:gdLst/>
              <a:ahLst/>
              <a:cxnLst/>
              <a:rect l="l" t="t" r="r" b="b"/>
              <a:pathLst>
                <a:path w="64769" h="496570">
                  <a:moveTo>
                    <a:pt x="64223" y="421271"/>
                  </a:moveTo>
                  <a:lnTo>
                    <a:pt x="0" y="448703"/>
                  </a:lnTo>
                  <a:lnTo>
                    <a:pt x="0" y="468718"/>
                  </a:lnTo>
                  <a:lnTo>
                    <a:pt x="64223" y="496239"/>
                  </a:lnTo>
                  <a:lnTo>
                    <a:pt x="64223" y="480555"/>
                  </a:lnTo>
                  <a:lnTo>
                    <a:pt x="50647" y="475132"/>
                  </a:lnTo>
                  <a:lnTo>
                    <a:pt x="50647" y="470357"/>
                  </a:lnTo>
                  <a:lnTo>
                    <a:pt x="38900" y="470357"/>
                  </a:lnTo>
                  <a:lnTo>
                    <a:pt x="23304" y="464121"/>
                  </a:lnTo>
                  <a:lnTo>
                    <a:pt x="10744" y="459447"/>
                  </a:lnTo>
                  <a:lnTo>
                    <a:pt x="23304" y="454672"/>
                  </a:lnTo>
                  <a:lnTo>
                    <a:pt x="38900" y="448348"/>
                  </a:lnTo>
                  <a:lnTo>
                    <a:pt x="50647" y="448348"/>
                  </a:lnTo>
                  <a:lnTo>
                    <a:pt x="50647" y="443661"/>
                  </a:lnTo>
                  <a:lnTo>
                    <a:pt x="64223" y="438162"/>
                  </a:lnTo>
                  <a:lnTo>
                    <a:pt x="64223" y="421271"/>
                  </a:lnTo>
                  <a:close/>
                </a:path>
                <a:path w="64769" h="496570">
                  <a:moveTo>
                    <a:pt x="50647" y="448348"/>
                  </a:moveTo>
                  <a:lnTo>
                    <a:pt x="38900" y="448348"/>
                  </a:lnTo>
                  <a:lnTo>
                    <a:pt x="38900" y="470357"/>
                  </a:lnTo>
                  <a:lnTo>
                    <a:pt x="50647" y="470357"/>
                  </a:lnTo>
                  <a:lnTo>
                    <a:pt x="50647" y="448348"/>
                  </a:lnTo>
                  <a:close/>
                </a:path>
                <a:path w="64769" h="496570">
                  <a:moveTo>
                    <a:pt x="64223" y="340550"/>
                  </a:moveTo>
                  <a:lnTo>
                    <a:pt x="0" y="340550"/>
                  </a:lnTo>
                  <a:lnTo>
                    <a:pt x="0" y="364401"/>
                  </a:lnTo>
                  <a:lnTo>
                    <a:pt x="33680" y="375310"/>
                  </a:lnTo>
                  <a:lnTo>
                    <a:pt x="48082" y="379260"/>
                  </a:lnTo>
                  <a:lnTo>
                    <a:pt x="33680" y="383209"/>
                  </a:lnTo>
                  <a:lnTo>
                    <a:pt x="0" y="394131"/>
                  </a:lnTo>
                  <a:lnTo>
                    <a:pt x="0" y="418071"/>
                  </a:lnTo>
                  <a:lnTo>
                    <a:pt x="64223" y="418071"/>
                  </a:lnTo>
                  <a:lnTo>
                    <a:pt x="64223" y="404494"/>
                  </a:lnTo>
                  <a:lnTo>
                    <a:pt x="7340" y="404494"/>
                  </a:lnTo>
                  <a:lnTo>
                    <a:pt x="64223" y="386333"/>
                  </a:lnTo>
                  <a:lnTo>
                    <a:pt x="64223" y="372287"/>
                  </a:lnTo>
                  <a:lnTo>
                    <a:pt x="7251" y="354037"/>
                  </a:lnTo>
                  <a:lnTo>
                    <a:pt x="64223" y="354037"/>
                  </a:lnTo>
                  <a:lnTo>
                    <a:pt x="64223" y="340550"/>
                  </a:lnTo>
                  <a:close/>
                </a:path>
                <a:path w="64769" h="496570">
                  <a:moveTo>
                    <a:pt x="64223" y="403758"/>
                  </a:moveTo>
                  <a:lnTo>
                    <a:pt x="22110" y="403948"/>
                  </a:lnTo>
                  <a:lnTo>
                    <a:pt x="7340" y="404494"/>
                  </a:lnTo>
                  <a:lnTo>
                    <a:pt x="64223" y="404494"/>
                  </a:lnTo>
                  <a:lnTo>
                    <a:pt x="64223" y="403758"/>
                  </a:lnTo>
                  <a:close/>
                </a:path>
                <a:path w="64769" h="496570">
                  <a:moveTo>
                    <a:pt x="64223" y="354037"/>
                  </a:moveTo>
                  <a:lnTo>
                    <a:pt x="7251" y="354037"/>
                  </a:lnTo>
                  <a:lnTo>
                    <a:pt x="22110" y="354583"/>
                  </a:lnTo>
                  <a:lnTo>
                    <a:pt x="64223" y="354774"/>
                  </a:lnTo>
                  <a:lnTo>
                    <a:pt x="64223" y="354037"/>
                  </a:lnTo>
                  <a:close/>
                </a:path>
                <a:path w="64769" h="496570">
                  <a:moveTo>
                    <a:pt x="13220" y="277152"/>
                  </a:moveTo>
                  <a:lnTo>
                    <a:pt x="0" y="277152"/>
                  </a:lnTo>
                  <a:lnTo>
                    <a:pt x="0" y="328256"/>
                  </a:lnTo>
                  <a:lnTo>
                    <a:pt x="64223" y="328256"/>
                  </a:lnTo>
                  <a:lnTo>
                    <a:pt x="64223" y="313118"/>
                  </a:lnTo>
                  <a:lnTo>
                    <a:pt x="13220" y="313118"/>
                  </a:lnTo>
                  <a:lnTo>
                    <a:pt x="13220" y="277152"/>
                  </a:lnTo>
                  <a:close/>
                </a:path>
                <a:path w="64769" h="496570">
                  <a:moveTo>
                    <a:pt x="38442" y="277977"/>
                  </a:moveTo>
                  <a:lnTo>
                    <a:pt x="25501" y="277977"/>
                  </a:lnTo>
                  <a:lnTo>
                    <a:pt x="25501" y="313118"/>
                  </a:lnTo>
                  <a:lnTo>
                    <a:pt x="38442" y="313118"/>
                  </a:lnTo>
                  <a:lnTo>
                    <a:pt x="38442" y="277977"/>
                  </a:lnTo>
                  <a:close/>
                </a:path>
                <a:path w="64769" h="496570">
                  <a:moveTo>
                    <a:pt x="64223" y="277152"/>
                  </a:moveTo>
                  <a:lnTo>
                    <a:pt x="51193" y="277152"/>
                  </a:lnTo>
                  <a:lnTo>
                    <a:pt x="51193" y="313118"/>
                  </a:lnTo>
                  <a:lnTo>
                    <a:pt x="64223" y="313118"/>
                  </a:lnTo>
                  <a:lnTo>
                    <a:pt x="64223" y="277152"/>
                  </a:lnTo>
                  <a:close/>
                </a:path>
                <a:path w="64769" h="496570">
                  <a:moveTo>
                    <a:pt x="20180" y="209727"/>
                  </a:moveTo>
                  <a:lnTo>
                    <a:pt x="12033" y="211259"/>
                  </a:lnTo>
                  <a:lnTo>
                    <a:pt x="5651" y="215653"/>
                  </a:lnTo>
                  <a:lnTo>
                    <a:pt x="1488" y="222613"/>
                  </a:lnTo>
                  <a:lnTo>
                    <a:pt x="0" y="231838"/>
                  </a:lnTo>
                  <a:lnTo>
                    <a:pt x="0" y="266509"/>
                  </a:lnTo>
                  <a:lnTo>
                    <a:pt x="64223" y="266509"/>
                  </a:lnTo>
                  <a:lnTo>
                    <a:pt x="64223" y="251371"/>
                  </a:lnTo>
                  <a:lnTo>
                    <a:pt x="13398" y="251371"/>
                  </a:lnTo>
                  <a:lnTo>
                    <a:pt x="13398" y="227710"/>
                  </a:lnTo>
                  <a:lnTo>
                    <a:pt x="16713" y="224955"/>
                  </a:lnTo>
                  <a:lnTo>
                    <a:pt x="39394" y="224955"/>
                  </a:lnTo>
                  <a:lnTo>
                    <a:pt x="37564" y="219704"/>
                  </a:lnTo>
                  <a:lnTo>
                    <a:pt x="33204" y="214287"/>
                  </a:lnTo>
                  <a:lnTo>
                    <a:pt x="27310" y="210898"/>
                  </a:lnTo>
                  <a:lnTo>
                    <a:pt x="20180" y="209727"/>
                  </a:lnTo>
                  <a:close/>
                </a:path>
                <a:path w="64769" h="496570">
                  <a:moveTo>
                    <a:pt x="39394" y="224955"/>
                  </a:moveTo>
                  <a:lnTo>
                    <a:pt x="24777" y="224955"/>
                  </a:lnTo>
                  <a:lnTo>
                    <a:pt x="28079" y="227710"/>
                  </a:lnTo>
                  <a:lnTo>
                    <a:pt x="28079" y="251371"/>
                  </a:lnTo>
                  <a:lnTo>
                    <a:pt x="40639" y="251371"/>
                  </a:lnTo>
                  <a:lnTo>
                    <a:pt x="40639" y="244220"/>
                  </a:lnTo>
                  <a:lnTo>
                    <a:pt x="61479" y="226961"/>
                  </a:lnTo>
                  <a:lnTo>
                    <a:pt x="40093" y="226961"/>
                  </a:lnTo>
                  <a:lnTo>
                    <a:pt x="39394" y="224955"/>
                  </a:lnTo>
                  <a:close/>
                </a:path>
                <a:path w="64769" h="496570">
                  <a:moveTo>
                    <a:pt x="64223" y="205778"/>
                  </a:moveTo>
                  <a:lnTo>
                    <a:pt x="40093" y="226961"/>
                  </a:lnTo>
                  <a:lnTo>
                    <a:pt x="61479" y="226961"/>
                  </a:lnTo>
                  <a:lnTo>
                    <a:pt x="64223" y="224688"/>
                  </a:lnTo>
                  <a:lnTo>
                    <a:pt x="64223" y="205778"/>
                  </a:lnTo>
                  <a:close/>
                </a:path>
                <a:path w="64769" h="496570">
                  <a:moveTo>
                    <a:pt x="64223" y="186143"/>
                  </a:moveTo>
                  <a:lnTo>
                    <a:pt x="0" y="186143"/>
                  </a:lnTo>
                  <a:lnTo>
                    <a:pt x="0" y="201282"/>
                  </a:lnTo>
                  <a:lnTo>
                    <a:pt x="64223" y="201282"/>
                  </a:lnTo>
                  <a:lnTo>
                    <a:pt x="64223" y="186143"/>
                  </a:lnTo>
                  <a:close/>
                </a:path>
                <a:path w="64769" h="496570">
                  <a:moveTo>
                    <a:pt x="13588" y="128435"/>
                  </a:moveTo>
                  <a:lnTo>
                    <a:pt x="0" y="128435"/>
                  </a:lnTo>
                  <a:lnTo>
                    <a:pt x="50" y="146430"/>
                  </a:lnTo>
                  <a:lnTo>
                    <a:pt x="2363" y="159253"/>
                  </a:lnTo>
                  <a:lnTo>
                    <a:pt x="8924" y="168859"/>
                  </a:lnTo>
                  <a:lnTo>
                    <a:pt x="18891" y="174769"/>
                  </a:lnTo>
                  <a:lnTo>
                    <a:pt x="31470" y="176783"/>
                  </a:lnTo>
                  <a:lnTo>
                    <a:pt x="32753" y="176783"/>
                  </a:lnTo>
                  <a:lnTo>
                    <a:pt x="45618" y="174760"/>
                  </a:lnTo>
                  <a:lnTo>
                    <a:pt x="55508" y="168917"/>
                  </a:lnTo>
                  <a:lnTo>
                    <a:pt x="60489" y="161645"/>
                  </a:lnTo>
                  <a:lnTo>
                    <a:pt x="21285" y="161645"/>
                  </a:lnTo>
                  <a:lnTo>
                    <a:pt x="13588" y="155968"/>
                  </a:lnTo>
                  <a:lnTo>
                    <a:pt x="13588" y="128435"/>
                  </a:lnTo>
                  <a:close/>
                </a:path>
                <a:path w="64769" h="496570">
                  <a:moveTo>
                    <a:pt x="50736" y="140182"/>
                  </a:moveTo>
                  <a:lnTo>
                    <a:pt x="50736" y="155422"/>
                  </a:lnTo>
                  <a:lnTo>
                    <a:pt x="44132" y="161645"/>
                  </a:lnTo>
                  <a:lnTo>
                    <a:pt x="60489" y="161645"/>
                  </a:lnTo>
                  <a:lnTo>
                    <a:pt x="61889" y="159601"/>
                  </a:lnTo>
                  <a:lnTo>
                    <a:pt x="64223" y="147154"/>
                  </a:lnTo>
                  <a:lnTo>
                    <a:pt x="64223" y="146430"/>
                  </a:lnTo>
                  <a:lnTo>
                    <a:pt x="50736" y="140182"/>
                  </a:lnTo>
                  <a:close/>
                </a:path>
                <a:path w="64769" h="496570">
                  <a:moveTo>
                    <a:pt x="64223" y="63487"/>
                  </a:moveTo>
                  <a:lnTo>
                    <a:pt x="0" y="90919"/>
                  </a:lnTo>
                  <a:lnTo>
                    <a:pt x="0" y="110909"/>
                  </a:lnTo>
                  <a:lnTo>
                    <a:pt x="64223" y="138442"/>
                  </a:lnTo>
                  <a:lnTo>
                    <a:pt x="64223" y="122745"/>
                  </a:lnTo>
                  <a:lnTo>
                    <a:pt x="50647" y="117335"/>
                  </a:lnTo>
                  <a:lnTo>
                    <a:pt x="50647" y="112572"/>
                  </a:lnTo>
                  <a:lnTo>
                    <a:pt x="38900" y="112572"/>
                  </a:lnTo>
                  <a:lnTo>
                    <a:pt x="23304" y="106337"/>
                  </a:lnTo>
                  <a:lnTo>
                    <a:pt x="10744" y="101650"/>
                  </a:lnTo>
                  <a:lnTo>
                    <a:pt x="23304" y="96875"/>
                  </a:lnTo>
                  <a:lnTo>
                    <a:pt x="38900" y="90550"/>
                  </a:lnTo>
                  <a:lnTo>
                    <a:pt x="50647" y="90550"/>
                  </a:lnTo>
                  <a:lnTo>
                    <a:pt x="50647" y="85877"/>
                  </a:lnTo>
                  <a:lnTo>
                    <a:pt x="64223" y="80365"/>
                  </a:lnTo>
                  <a:lnTo>
                    <a:pt x="64223" y="63487"/>
                  </a:lnTo>
                  <a:close/>
                </a:path>
                <a:path w="64769" h="496570">
                  <a:moveTo>
                    <a:pt x="50647" y="90550"/>
                  </a:moveTo>
                  <a:lnTo>
                    <a:pt x="38900" y="90550"/>
                  </a:lnTo>
                  <a:lnTo>
                    <a:pt x="38900" y="112572"/>
                  </a:lnTo>
                  <a:lnTo>
                    <a:pt x="50647" y="112572"/>
                  </a:lnTo>
                  <a:lnTo>
                    <a:pt x="50647" y="90550"/>
                  </a:lnTo>
                  <a:close/>
                </a:path>
                <a:path w="64769" h="496570">
                  <a:moveTo>
                    <a:pt x="64223" y="13855"/>
                  </a:moveTo>
                  <a:lnTo>
                    <a:pt x="44957" y="13855"/>
                  </a:lnTo>
                  <a:lnTo>
                    <a:pt x="34315" y="20091"/>
                  </a:lnTo>
                  <a:lnTo>
                    <a:pt x="0" y="41833"/>
                  </a:lnTo>
                  <a:lnTo>
                    <a:pt x="0" y="60274"/>
                  </a:lnTo>
                  <a:lnTo>
                    <a:pt x="64223" y="60274"/>
                  </a:lnTo>
                  <a:lnTo>
                    <a:pt x="64223" y="46240"/>
                  </a:lnTo>
                  <a:lnTo>
                    <a:pt x="17805" y="46240"/>
                  </a:lnTo>
                  <a:lnTo>
                    <a:pt x="28257" y="40093"/>
                  </a:lnTo>
                  <a:lnTo>
                    <a:pt x="64223" y="17525"/>
                  </a:lnTo>
                  <a:lnTo>
                    <a:pt x="64223" y="13855"/>
                  </a:lnTo>
                  <a:close/>
                </a:path>
                <a:path w="64769" h="496570">
                  <a:moveTo>
                    <a:pt x="64223" y="45783"/>
                  </a:moveTo>
                  <a:lnTo>
                    <a:pt x="28536" y="45783"/>
                  </a:lnTo>
                  <a:lnTo>
                    <a:pt x="17805" y="46240"/>
                  </a:lnTo>
                  <a:lnTo>
                    <a:pt x="64223" y="46240"/>
                  </a:lnTo>
                  <a:lnTo>
                    <a:pt x="64223" y="45783"/>
                  </a:lnTo>
                  <a:close/>
                </a:path>
                <a:path w="64769" h="496570">
                  <a:moveTo>
                    <a:pt x="64223" y="0"/>
                  </a:moveTo>
                  <a:lnTo>
                    <a:pt x="0" y="0"/>
                  </a:lnTo>
                  <a:lnTo>
                    <a:pt x="0" y="14312"/>
                  </a:lnTo>
                  <a:lnTo>
                    <a:pt x="34124" y="14312"/>
                  </a:lnTo>
                  <a:lnTo>
                    <a:pt x="44957" y="13855"/>
                  </a:lnTo>
                  <a:lnTo>
                    <a:pt x="64223" y="13855"/>
                  </a:lnTo>
                  <a:lnTo>
                    <a:pt x="64223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292C25BE-3215-954D-A0E4-668416A70E98}"/>
                </a:ext>
              </a:extLst>
            </p:cNvPr>
            <p:cNvSpPr txBox="1"/>
            <p:nvPr/>
          </p:nvSpPr>
          <p:spPr>
            <a:xfrm rot="16200000">
              <a:off x="-2271286" y="5202040"/>
              <a:ext cx="7401928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b="1" dirty="0">
                  <a:solidFill>
                    <a:srgbClr val="242B67"/>
                  </a:solidFill>
                  <a:latin typeface="Helvetica Neue"/>
                  <a:cs typeface="Helvetica Neue"/>
                </a:rPr>
                <a:t>PAGAMENTI VELOCI E SICURI</a:t>
              </a:r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D3A5396C-7148-9043-8403-1A1879359D33}"/>
                </a:ext>
              </a:extLst>
            </p:cNvPr>
            <p:cNvSpPr txBox="1"/>
            <p:nvPr/>
          </p:nvSpPr>
          <p:spPr>
            <a:xfrm rot="16200000">
              <a:off x="-1270173" y="5186651"/>
              <a:ext cx="6507699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Paga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[COMPANY NAME] con American Express: per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occuparti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meno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b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</a:b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dei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pagamenti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e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più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del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tuo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business. </a:t>
              </a: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88</Words>
  <Application>Microsoft Macintosh PowerPoint</Application>
  <PresentationFormat>Custom</PresentationFormat>
  <Paragraphs>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Calibri</vt:lpstr>
      <vt:lpstr>Helvetica Neue</vt:lpstr>
      <vt:lpstr>Helvetica Neue Light</vt:lpstr>
      <vt:lpstr>HelveticaNeue-Medium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dan@michaelbell.co.uk</cp:lastModifiedBy>
  <cp:revision>5</cp:revision>
  <dcterms:created xsi:type="dcterms:W3CDTF">2018-07-06T18:09:21Z</dcterms:created>
  <dcterms:modified xsi:type="dcterms:W3CDTF">2021-04-06T10:47:58Z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2018-07-06T00:00:00Z</vt:filetime>
  </property>
  <property fmtid="{D5CDD505-2E9C-101B-9397-08002B2CF9AE}" pid="3" name="Creator">
    <vt:lpwstr>Adobe InDesign CC 13.0 (Macintosh)</vt:lpwstr>
  </property>
  <property fmtid="{D5CDD505-2E9C-101B-9397-08002B2CF9AE}" pid="4" name="LastSaved">
    <vt:filetime>2018-07-06T00:00:00Z</vt:filetime>
  </property>
</Properties>
</file>